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1168" r:id="rId5"/>
    <p:sldId id="1186" r:id="rId6"/>
    <p:sldId id="1154" r:id="rId7"/>
    <p:sldId id="1170" r:id="rId8"/>
    <p:sldId id="1171" r:id="rId9"/>
    <p:sldId id="1173" r:id="rId10"/>
    <p:sldId id="1180" r:id="rId11"/>
    <p:sldId id="1175" r:id="rId12"/>
    <p:sldId id="1181" r:id="rId13"/>
    <p:sldId id="1182" r:id="rId14"/>
    <p:sldId id="1183" r:id="rId15"/>
    <p:sldId id="1184" r:id="rId16"/>
    <p:sldId id="1185" r:id="rId17"/>
    <p:sldId id="1169" r:id="rId18"/>
    <p:sldId id="1174" r:id="rId19"/>
    <p:sldId id="1156" r:id="rId20"/>
    <p:sldId id="1167" r:id="rId21"/>
    <p:sldId id="1153" r:id="rId22"/>
    <p:sldId id="1161" r:id="rId23"/>
    <p:sldId id="1165" r:id="rId24"/>
    <p:sldId id="1162" r:id="rId25"/>
    <p:sldId id="1164" r:id="rId26"/>
    <p:sldId id="1163" r:id="rId27"/>
    <p:sldId id="1176" r:id="rId28"/>
  </p:sldIdLst>
  <p:sldSz cx="12192000" cy="6858000"/>
  <p:notesSz cx="6865938" cy="99980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Core Alpha valantic" id="{8969328E-3C0D-4C0E-8671-3EF4D1063FBD}">
          <p14:sldIdLst>
            <p14:sldId id="1168"/>
            <p14:sldId id="1186"/>
            <p14:sldId id="1154"/>
            <p14:sldId id="1170"/>
            <p14:sldId id="1171"/>
            <p14:sldId id="1173"/>
            <p14:sldId id="1180"/>
            <p14:sldId id="1175"/>
            <p14:sldId id="1181"/>
            <p14:sldId id="1182"/>
            <p14:sldId id="1183"/>
            <p14:sldId id="1184"/>
            <p14:sldId id="1185"/>
            <p14:sldId id="1169"/>
            <p14:sldId id="1174"/>
            <p14:sldId id="1156"/>
            <p14:sldId id="1167"/>
            <p14:sldId id="1153"/>
            <p14:sldId id="1161"/>
            <p14:sldId id="1165"/>
            <p14:sldId id="1162"/>
            <p14:sldId id="1164"/>
            <p14:sldId id="1163"/>
            <p14:sldId id="1176"/>
          </p14:sldIdLst>
        </p14:section>
      </p14:sectionLst>
    </p:ext>
    <p:ext uri="{EFAFB233-063F-42B5-8137-9DF3F51BA10A}">
      <p15:sldGuideLst xmlns:p15="http://schemas.microsoft.com/office/powerpoint/2012/main">
        <p15:guide id="3" pos="3976" userDrawn="1">
          <p15:clr>
            <a:srgbClr val="A4A3A4"/>
          </p15:clr>
        </p15:guide>
        <p15:guide id="4" pos="3704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7" orient="horz" pos="3135" userDrawn="1">
          <p15:clr>
            <a:srgbClr val="A4A3A4"/>
          </p15:clr>
        </p15:guide>
        <p15:guide id="8" pos="5292" userDrawn="1">
          <p15:clr>
            <a:srgbClr val="A4A3A4"/>
          </p15:clr>
        </p15:guide>
        <p15:guide id="9" orient="horz" pos="2319" userDrawn="1">
          <p15:clr>
            <a:srgbClr val="A4A3A4"/>
          </p15:clr>
        </p15:guide>
        <p15:guide id="10" orient="horz" pos="3181" userDrawn="1">
          <p15:clr>
            <a:srgbClr val="A4A3A4"/>
          </p15:clr>
        </p15:guide>
        <p15:guide id="11" orient="horz" pos="346" userDrawn="1">
          <p15:clr>
            <a:srgbClr val="A4A3A4"/>
          </p15:clr>
        </p15:guide>
        <p15:guide id="12" pos="1572" userDrawn="1">
          <p15:clr>
            <a:srgbClr val="A4A3A4"/>
          </p15:clr>
        </p15:guide>
        <p15:guide id="13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örg Wassink" initials="JW" lastIdx="2" clrIdx="0">
    <p:extLst>
      <p:ext uri="{19B8F6BF-5375-455C-9EA6-DF929625EA0E}">
        <p15:presenceInfo xmlns:p15="http://schemas.microsoft.com/office/powerpoint/2012/main" userId="S::joerg.wassink@muc.valantic.com::eef53209-1563-46bf-857f-c5a60a2a083f" providerId="AD"/>
      </p:ext>
    </p:extLst>
  </p:cmAuthor>
  <p:cmAuthor id="2" name="Tim Graf" initials="TG" lastIdx="1" clrIdx="1">
    <p:extLst>
      <p:ext uri="{19B8F6BF-5375-455C-9EA6-DF929625EA0E}">
        <p15:presenceInfo xmlns:p15="http://schemas.microsoft.com/office/powerpoint/2012/main" userId="S::tim.graf@student.unisg.ch::fe3b1845-4b97-4bf1-a8d1-59148a1389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0D5"/>
    <a:srgbClr val="FF4A4B"/>
    <a:srgbClr val="904845"/>
    <a:srgbClr val="FF7F60"/>
    <a:srgbClr val="F99E49"/>
    <a:srgbClr val="EC7E34"/>
    <a:srgbClr val="9A5A01"/>
    <a:srgbClr val="FF8F73"/>
    <a:srgbClr val="4494F8"/>
    <a:srgbClr val="4EC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1CFAA-A573-6349-AA4B-AA259ED32885}" v="5489" dt="2021-04-30T11:29:07.470"/>
    <p1510:client id="{FF3C2692-F039-E845-9246-A151C4FC0C3F}" v="5008" dt="2021-04-30T11:29:18.61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>
        <p:guide pos="3976"/>
        <p:guide pos="3704"/>
        <p:guide orient="horz" pos="2795"/>
        <p:guide orient="horz" pos="3135"/>
        <p:guide pos="5292"/>
        <p:guide orient="horz" pos="2319"/>
        <p:guide orient="horz" pos="3181"/>
        <p:guide orient="horz" pos="346"/>
        <p:guide pos="1572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ding, Kilian" userId="fc0a5f8a-7cc3-4fc3-85c1-7cfad5955325" providerId="ADAL" clId="{9B11CFAA-A573-6349-AA4B-AA259ED32885}"/>
    <pc:docChg chg="undo custSel addSld delSld modSld sldOrd modMainMaster modSection">
      <pc:chgData name="Gerding, Kilian" userId="fc0a5f8a-7cc3-4fc3-85c1-7cfad5955325" providerId="ADAL" clId="{9B11CFAA-A573-6349-AA4B-AA259ED32885}" dt="2021-04-30T11:29:07.470" v="5484"/>
      <pc:docMkLst>
        <pc:docMk/>
      </pc:docMkLst>
      <pc:sldChg chg="add del ord">
        <pc:chgData name="Gerding, Kilian" userId="fc0a5f8a-7cc3-4fc3-85c1-7cfad5955325" providerId="ADAL" clId="{9B11CFAA-A573-6349-AA4B-AA259ED32885}" dt="2021-04-28T15:23:51.498" v="5437" actId="2696"/>
        <pc:sldMkLst>
          <pc:docMk/>
          <pc:sldMk cId="3470980659" sldId="1099"/>
        </pc:sldMkLst>
      </pc:sldChg>
      <pc:sldChg chg="add del">
        <pc:chgData name="Gerding, Kilian" userId="fc0a5f8a-7cc3-4fc3-85c1-7cfad5955325" providerId="ADAL" clId="{9B11CFAA-A573-6349-AA4B-AA259ED32885}" dt="2021-04-28T15:23:56.171" v="5458" actId="2696"/>
        <pc:sldMkLst>
          <pc:docMk/>
          <pc:sldMk cId="798747618" sldId="1100"/>
        </pc:sldMkLst>
      </pc:sldChg>
      <pc:sldChg chg="add del">
        <pc:chgData name="Gerding, Kilian" userId="fc0a5f8a-7cc3-4fc3-85c1-7cfad5955325" providerId="ADAL" clId="{9B11CFAA-A573-6349-AA4B-AA259ED32885}" dt="2021-04-28T15:23:54.948" v="5457" actId="2696"/>
        <pc:sldMkLst>
          <pc:docMk/>
          <pc:sldMk cId="894743906" sldId="1101"/>
        </pc:sldMkLst>
      </pc:sldChg>
      <pc:sldChg chg="add del">
        <pc:chgData name="Gerding, Kilian" userId="fc0a5f8a-7cc3-4fc3-85c1-7cfad5955325" providerId="ADAL" clId="{9B11CFAA-A573-6349-AA4B-AA259ED32885}" dt="2021-04-28T15:23:54.600" v="5456" actId="2696"/>
        <pc:sldMkLst>
          <pc:docMk/>
          <pc:sldMk cId="2018058863" sldId="1102"/>
        </pc:sldMkLst>
      </pc:sldChg>
      <pc:sldChg chg="add del">
        <pc:chgData name="Gerding, Kilian" userId="fc0a5f8a-7cc3-4fc3-85c1-7cfad5955325" providerId="ADAL" clId="{9B11CFAA-A573-6349-AA4B-AA259ED32885}" dt="2021-04-28T15:23:54.391" v="5455" actId="2696"/>
        <pc:sldMkLst>
          <pc:docMk/>
          <pc:sldMk cId="147131655" sldId="1103"/>
        </pc:sldMkLst>
      </pc:sldChg>
      <pc:sldChg chg="add del">
        <pc:chgData name="Gerding, Kilian" userId="fc0a5f8a-7cc3-4fc3-85c1-7cfad5955325" providerId="ADAL" clId="{9B11CFAA-A573-6349-AA4B-AA259ED32885}" dt="2021-04-28T15:23:54.208" v="5454" actId="2696"/>
        <pc:sldMkLst>
          <pc:docMk/>
          <pc:sldMk cId="232747478" sldId="1104"/>
        </pc:sldMkLst>
      </pc:sldChg>
      <pc:sldChg chg="add del">
        <pc:chgData name="Gerding, Kilian" userId="fc0a5f8a-7cc3-4fc3-85c1-7cfad5955325" providerId="ADAL" clId="{9B11CFAA-A573-6349-AA4B-AA259ED32885}" dt="2021-04-28T15:23:54.176" v="5453" actId="2696"/>
        <pc:sldMkLst>
          <pc:docMk/>
          <pc:sldMk cId="4191846617" sldId="1105"/>
        </pc:sldMkLst>
      </pc:sldChg>
      <pc:sldChg chg="add del">
        <pc:chgData name="Gerding, Kilian" userId="fc0a5f8a-7cc3-4fc3-85c1-7cfad5955325" providerId="ADAL" clId="{9B11CFAA-A573-6349-AA4B-AA259ED32885}" dt="2021-04-28T15:23:53.969" v="5452" actId="2696"/>
        <pc:sldMkLst>
          <pc:docMk/>
          <pc:sldMk cId="1619993189" sldId="1106"/>
        </pc:sldMkLst>
      </pc:sldChg>
      <pc:sldChg chg="add del">
        <pc:chgData name="Gerding, Kilian" userId="fc0a5f8a-7cc3-4fc3-85c1-7cfad5955325" providerId="ADAL" clId="{9B11CFAA-A573-6349-AA4B-AA259ED32885}" dt="2021-04-28T15:23:53.776" v="5451" actId="2696"/>
        <pc:sldMkLst>
          <pc:docMk/>
          <pc:sldMk cId="2526817207" sldId="1107"/>
        </pc:sldMkLst>
      </pc:sldChg>
      <pc:sldChg chg="add del">
        <pc:chgData name="Gerding, Kilian" userId="fc0a5f8a-7cc3-4fc3-85c1-7cfad5955325" providerId="ADAL" clId="{9B11CFAA-A573-6349-AA4B-AA259ED32885}" dt="2021-04-28T15:23:53.742" v="5450" actId="2696"/>
        <pc:sldMkLst>
          <pc:docMk/>
          <pc:sldMk cId="495451083" sldId="1108"/>
        </pc:sldMkLst>
      </pc:sldChg>
      <pc:sldChg chg="add del">
        <pc:chgData name="Gerding, Kilian" userId="fc0a5f8a-7cc3-4fc3-85c1-7cfad5955325" providerId="ADAL" clId="{9B11CFAA-A573-6349-AA4B-AA259ED32885}" dt="2021-04-28T15:23:53.515" v="5449" actId="2696"/>
        <pc:sldMkLst>
          <pc:docMk/>
          <pc:sldMk cId="907408858" sldId="1109"/>
        </pc:sldMkLst>
      </pc:sldChg>
      <pc:sldChg chg="add del">
        <pc:chgData name="Gerding, Kilian" userId="fc0a5f8a-7cc3-4fc3-85c1-7cfad5955325" providerId="ADAL" clId="{9B11CFAA-A573-6349-AA4B-AA259ED32885}" dt="2021-04-28T15:23:53.300" v="5448" actId="2696"/>
        <pc:sldMkLst>
          <pc:docMk/>
          <pc:sldMk cId="1096855665" sldId="1110"/>
        </pc:sldMkLst>
      </pc:sldChg>
      <pc:sldChg chg="add del">
        <pc:chgData name="Gerding, Kilian" userId="fc0a5f8a-7cc3-4fc3-85c1-7cfad5955325" providerId="ADAL" clId="{9B11CFAA-A573-6349-AA4B-AA259ED32885}" dt="2021-04-28T15:23:53.060" v="5447" actId="2696"/>
        <pc:sldMkLst>
          <pc:docMk/>
          <pc:sldMk cId="2707634669" sldId="1111"/>
        </pc:sldMkLst>
      </pc:sldChg>
      <pc:sldChg chg="add del">
        <pc:chgData name="Gerding, Kilian" userId="fc0a5f8a-7cc3-4fc3-85c1-7cfad5955325" providerId="ADAL" clId="{9B11CFAA-A573-6349-AA4B-AA259ED32885}" dt="2021-04-28T15:23:53.029" v="5446" actId="2696"/>
        <pc:sldMkLst>
          <pc:docMk/>
          <pc:sldMk cId="2729566501" sldId="1112"/>
        </pc:sldMkLst>
      </pc:sldChg>
      <pc:sldChg chg="add del">
        <pc:chgData name="Gerding, Kilian" userId="fc0a5f8a-7cc3-4fc3-85c1-7cfad5955325" providerId="ADAL" clId="{9B11CFAA-A573-6349-AA4B-AA259ED32885}" dt="2021-04-28T15:23:52.788" v="5445" actId="2696"/>
        <pc:sldMkLst>
          <pc:docMk/>
          <pc:sldMk cId="2228929824" sldId="1113"/>
        </pc:sldMkLst>
      </pc:sldChg>
      <pc:sldChg chg="add del">
        <pc:chgData name="Gerding, Kilian" userId="fc0a5f8a-7cc3-4fc3-85c1-7cfad5955325" providerId="ADAL" clId="{9B11CFAA-A573-6349-AA4B-AA259ED32885}" dt="2021-04-28T15:23:52.583" v="5444" actId="2696"/>
        <pc:sldMkLst>
          <pc:docMk/>
          <pc:sldMk cId="473547516" sldId="1114"/>
        </pc:sldMkLst>
      </pc:sldChg>
      <pc:sldChg chg="add del">
        <pc:chgData name="Gerding, Kilian" userId="fc0a5f8a-7cc3-4fc3-85c1-7cfad5955325" providerId="ADAL" clId="{9B11CFAA-A573-6349-AA4B-AA259ED32885}" dt="2021-04-28T15:23:52.555" v="5443" actId="2696"/>
        <pc:sldMkLst>
          <pc:docMk/>
          <pc:sldMk cId="1497802629" sldId="1115"/>
        </pc:sldMkLst>
      </pc:sldChg>
      <pc:sldChg chg="add del">
        <pc:chgData name="Gerding, Kilian" userId="fc0a5f8a-7cc3-4fc3-85c1-7cfad5955325" providerId="ADAL" clId="{9B11CFAA-A573-6349-AA4B-AA259ED32885}" dt="2021-04-28T15:23:52.303" v="5442" actId="2696"/>
        <pc:sldMkLst>
          <pc:docMk/>
          <pc:sldMk cId="2938620547" sldId="1135"/>
        </pc:sldMkLst>
      </pc:sldChg>
      <pc:sldChg chg="add del">
        <pc:chgData name="Gerding, Kilian" userId="fc0a5f8a-7cc3-4fc3-85c1-7cfad5955325" providerId="ADAL" clId="{9B11CFAA-A573-6349-AA4B-AA259ED32885}" dt="2021-04-28T15:23:52.272" v="5441" actId="2696"/>
        <pc:sldMkLst>
          <pc:docMk/>
          <pc:sldMk cId="2006775344" sldId="1136"/>
        </pc:sldMkLst>
      </pc:sldChg>
      <pc:sldChg chg="add del">
        <pc:chgData name="Gerding, Kilian" userId="fc0a5f8a-7cc3-4fc3-85c1-7cfad5955325" providerId="ADAL" clId="{9B11CFAA-A573-6349-AA4B-AA259ED32885}" dt="2021-04-28T15:23:52.014" v="5440" actId="2696"/>
        <pc:sldMkLst>
          <pc:docMk/>
          <pc:sldMk cId="2360453846" sldId="1137"/>
        </pc:sldMkLst>
      </pc:sldChg>
      <pc:sldChg chg="add del">
        <pc:chgData name="Gerding, Kilian" userId="fc0a5f8a-7cc3-4fc3-85c1-7cfad5955325" providerId="ADAL" clId="{9B11CFAA-A573-6349-AA4B-AA259ED32885}" dt="2021-04-28T15:23:51.772" v="5439" actId="2696"/>
        <pc:sldMkLst>
          <pc:docMk/>
          <pc:sldMk cId="3129579266" sldId="1138"/>
        </pc:sldMkLst>
      </pc:sldChg>
      <pc:sldChg chg="add del">
        <pc:chgData name="Gerding, Kilian" userId="fc0a5f8a-7cc3-4fc3-85c1-7cfad5955325" providerId="ADAL" clId="{9B11CFAA-A573-6349-AA4B-AA259ED32885}" dt="2021-04-28T15:23:51.642" v="5438" actId="2696"/>
        <pc:sldMkLst>
          <pc:docMk/>
          <pc:sldMk cId="3615972559" sldId="1139"/>
        </pc:sldMkLst>
      </pc:sldChg>
      <pc:sldChg chg="addSp modSp mod">
        <pc:chgData name="Gerding, Kilian" userId="fc0a5f8a-7cc3-4fc3-85c1-7cfad5955325" providerId="ADAL" clId="{9B11CFAA-A573-6349-AA4B-AA259ED32885}" dt="2021-04-29T13:33:03.872" v="5459" actId="767"/>
        <pc:sldMkLst>
          <pc:docMk/>
          <pc:sldMk cId="3377780353" sldId="1149"/>
        </pc:sldMkLst>
        <pc:spChg chg="mod">
          <ac:chgData name="Gerding, Kilian" userId="fc0a5f8a-7cc3-4fc3-85c1-7cfad5955325" providerId="ADAL" clId="{9B11CFAA-A573-6349-AA4B-AA259ED32885}" dt="2021-04-28T12:04:36.312" v="1201" actId="552"/>
          <ac:spMkLst>
            <pc:docMk/>
            <pc:sldMk cId="3377780353" sldId="1149"/>
            <ac:spMk id="2" creationId="{00000000-0000-0000-0000-000000000000}"/>
          </ac:spMkLst>
        </pc:spChg>
        <pc:spChg chg="mod">
          <ac:chgData name="Gerding, Kilian" userId="fc0a5f8a-7cc3-4fc3-85c1-7cfad5955325" providerId="ADAL" clId="{9B11CFAA-A573-6349-AA4B-AA259ED32885}" dt="2021-04-28T12:04:36.312" v="1201" actId="552"/>
          <ac:spMkLst>
            <pc:docMk/>
            <pc:sldMk cId="3377780353" sldId="1149"/>
            <ac:spMk id="3" creationId="{00000000-0000-0000-0000-000000000000}"/>
          </ac:spMkLst>
        </pc:spChg>
        <pc:spChg chg="add mod">
          <ac:chgData name="Gerding, Kilian" userId="fc0a5f8a-7cc3-4fc3-85c1-7cfad5955325" providerId="ADAL" clId="{9B11CFAA-A573-6349-AA4B-AA259ED32885}" dt="2021-04-29T13:33:03.872" v="5459" actId="767"/>
          <ac:spMkLst>
            <pc:docMk/>
            <pc:sldMk cId="3377780353" sldId="1149"/>
            <ac:spMk id="5" creationId="{B288D562-76DB-234C-88C3-9BC8504AB88F}"/>
          </ac:spMkLst>
        </pc:spChg>
        <pc:spChg chg="mod">
          <ac:chgData name="Gerding, Kilian" userId="fc0a5f8a-7cc3-4fc3-85c1-7cfad5955325" providerId="ADAL" clId="{9B11CFAA-A573-6349-AA4B-AA259ED32885}" dt="2021-04-28T12:04:44.345" v="1202" actId="1076"/>
          <ac:spMkLst>
            <pc:docMk/>
            <pc:sldMk cId="3377780353" sldId="1149"/>
            <ac:spMk id="6" creationId="{BF91EE3B-21C8-8541-8E71-9C148CDA28AE}"/>
          </ac:spMkLst>
        </pc:spChg>
        <pc:spChg chg="mod">
          <ac:chgData name="Gerding, Kilian" userId="fc0a5f8a-7cc3-4fc3-85c1-7cfad5955325" providerId="ADAL" clId="{9B11CFAA-A573-6349-AA4B-AA259ED32885}" dt="2021-04-28T12:04:44.345" v="1202" actId="1076"/>
          <ac:spMkLst>
            <pc:docMk/>
            <pc:sldMk cId="3377780353" sldId="1149"/>
            <ac:spMk id="7" creationId="{1EE23550-4EB9-6948-BB7B-49C9787B96EE}"/>
          </ac:spMkLst>
        </pc:spChg>
        <pc:spChg chg="mod">
          <ac:chgData name="Gerding, Kilian" userId="fc0a5f8a-7cc3-4fc3-85c1-7cfad5955325" providerId="ADAL" clId="{9B11CFAA-A573-6349-AA4B-AA259ED32885}" dt="2021-04-28T12:05:36.842" v="1239" actId="555"/>
          <ac:spMkLst>
            <pc:docMk/>
            <pc:sldMk cId="3377780353" sldId="1149"/>
            <ac:spMk id="8" creationId="{00000000-0000-0000-0000-000000000000}"/>
          </ac:spMkLst>
        </pc:spChg>
        <pc:spChg chg="mod">
          <ac:chgData name="Gerding, Kilian" userId="fc0a5f8a-7cc3-4fc3-85c1-7cfad5955325" providerId="ADAL" clId="{9B11CFAA-A573-6349-AA4B-AA259ED32885}" dt="2021-04-28T12:04:44.345" v="1202" actId="1076"/>
          <ac:spMkLst>
            <pc:docMk/>
            <pc:sldMk cId="3377780353" sldId="1149"/>
            <ac:spMk id="9" creationId="{BD17EE86-070E-FA47-A531-1CC911D7CEF6}"/>
          </ac:spMkLst>
        </pc:spChg>
        <pc:spChg chg="add mod">
          <ac:chgData name="Gerding, Kilian" userId="fc0a5f8a-7cc3-4fc3-85c1-7cfad5955325" providerId="ADAL" clId="{9B11CFAA-A573-6349-AA4B-AA259ED32885}" dt="2021-04-28T12:05:36.842" v="1239" actId="555"/>
          <ac:spMkLst>
            <pc:docMk/>
            <pc:sldMk cId="3377780353" sldId="1149"/>
            <ac:spMk id="11" creationId="{8C961E24-EA04-BD49-AEAD-8452B77B9FBC}"/>
          </ac:spMkLst>
        </pc:spChg>
        <pc:picChg chg="add mod">
          <ac:chgData name="Gerding, Kilian" userId="fc0a5f8a-7cc3-4fc3-85c1-7cfad5955325" providerId="ADAL" clId="{9B11CFAA-A573-6349-AA4B-AA259ED32885}" dt="2021-04-28T14:39:17.772" v="4197" actId="1037"/>
          <ac:picMkLst>
            <pc:docMk/>
            <pc:sldMk cId="3377780353" sldId="1149"/>
            <ac:picMk id="4" creationId="{94ACD58F-36AF-D748-BD64-477F34F93009}"/>
          </ac:picMkLst>
        </pc:picChg>
        <pc:picChg chg="mod">
          <ac:chgData name="Gerding, Kilian" userId="fc0a5f8a-7cc3-4fc3-85c1-7cfad5955325" providerId="ADAL" clId="{9B11CFAA-A573-6349-AA4B-AA259ED32885}" dt="2021-04-28T12:04:44.345" v="1202" actId="1076"/>
          <ac:picMkLst>
            <pc:docMk/>
            <pc:sldMk cId="3377780353" sldId="1149"/>
            <ac:picMk id="10" creationId="{AE75CAFA-137A-CB41-AF27-067029102242}"/>
          </ac:picMkLst>
        </pc:picChg>
      </pc:sldChg>
      <pc:sldChg chg="addSp modSp new del">
        <pc:chgData name="Gerding, Kilian" userId="fc0a5f8a-7cc3-4fc3-85c1-7cfad5955325" providerId="ADAL" clId="{9B11CFAA-A573-6349-AA4B-AA259ED32885}" dt="2021-04-28T11:40:09.234" v="39" actId="2696"/>
        <pc:sldMkLst>
          <pc:docMk/>
          <pc:sldMk cId="1432453269" sldId="1150"/>
        </pc:sldMkLst>
        <pc:spChg chg="add mod">
          <ac:chgData name="Gerding, Kilian" userId="fc0a5f8a-7cc3-4fc3-85c1-7cfad5955325" providerId="ADAL" clId="{9B11CFAA-A573-6349-AA4B-AA259ED32885}" dt="2021-04-28T11:39:59.790" v="37" actId="767"/>
          <ac:spMkLst>
            <pc:docMk/>
            <pc:sldMk cId="1432453269" sldId="1150"/>
            <ac:spMk id="6" creationId="{2A3D491E-0AA8-DF4A-B8A5-83C890389970}"/>
          </ac:spMkLst>
        </pc:spChg>
      </pc:sldChg>
      <pc:sldChg chg="modSp new mod">
        <pc:chgData name="Gerding, Kilian" userId="fc0a5f8a-7cc3-4fc3-85c1-7cfad5955325" providerId="ADAL" clId="{9B11CFAA-A573-6349-AA4B-AA259ED32885}" dt="2021-04-28T14:39:55.276" v="4202" actId="20577"/>
        <pc:sldMkLst>
          <pc:docMk/>
          <pc:sldMk cId="2517883190" sldId="1151"/>
        </pc:sldMkLst>
        <pc:spChg chg="mod">
          <ac:chgData name="Gerding, Kilian" userId="fc0a5f8a-7cc3-4fc3-85c1-7cfad5955325" providerId="ADAL" clId="{9B11CFAA-A573-6349-AA4B-AA259ED32885}" dt="2021-04-28T11:46:54.862" v="696" actId="20577"/>
          <ac:spMkLst>
            <pc:docMk/>
            <pc:sldMk cId="2517883190" sldId="1151"/>
            <ac:spMk id="2" creationId="{6B78EB02-7B03-BB4D-B3E9-CA2388F47E10}"/>
          </ac:spMkLst>
        </pc:spChg>
        <pc:spChg chg="mod">
          <ac:chgData name="Gerding, Kilian" userId="fc0a5f8a-7cc3-4fc3-85c1-7cfad5955325" providerId="ADAL" clId="{9B11CFAA-A573-6349-AA4B-AA259ED32885}" dt="2021-04-28T14:39:50.843" v="4198"/>
          <ac:spMkLst>
            <pc:docMk/>
            <pc:sldMk cId="2517883190" sldId="1151"/>
            <ac:spMk id="3" creationId="{443A576E-8355-E242-B940-19325FDE2BA7}"/>
          </ac:spMkLst>
        </pc:spChg>
        <pc:spChg chg="mod">
          <ac:chgData name="Gerding, Kilian" userId="fc0a5f8a-7cc3-4fc3-85c1-7cfad5955325" providerId="ADAL" clId="{9B11CFAA-A573-6349-AA4B-AA259ED32885}" dt="2021-04-28T11:56:50.851" v="879" actId="20577"/>
          <ac:spMkLst>
            <pc:docMk/>
            <pc:sldMk cId="2517883190" sldId="1151"/>
            <ac:spMk id="4" creationId="{C7FB4A66-FACA-6E4A-BB41-9FCEB3053795}"/>
          </ac:spMkLst>
        </pc:spChg>
        <pc:spChg chg="mod">
          <ac:chgData name="Gerding, Kilian" userId="fc0a5f8a-7cc3-4fc3-85c1-7cfad5955325" providerId="ADAL" clId="{9B11CFAA-A573-6349-AA4B-AA259ED32885}" dt="2021-04-28T14:39:55.276" v="4202" actId="20577"/>
          <ac:spMkLst>
            <pc:docMk/>
            <pc:sldMk cId="2517883190" sldId="1151"/>
            <ac:spMk id="7" creationId="{3670CE16-3552-C941-ABDC-4FFCBDD866F0}"/>
          </ac:spMkLst>
        </pc:spChg>
      </pc:sldChg>
      <pc:sldChg chg="addSp delSp modSp mod delAnim modAnim">
        <pc:chgData name="Gerding, Kilian" userId="fc0a5f8a-7cc3-4fc3-85c1-7cfad5955325" providerId="ADAL" clId="{9B11CFAA-A573-6349-AA4B-AA259ED32885}" dt="2021-04-28T14:43:46.749" v="4249" actId="1035"/>
        <pc:sldMkLst>
          <pc:docMk/>
          <pc:sldMk cId="3973273317" sldId="1152"/>
        </pc:sldMkLst>
        <pc:spChg chg="mod">
          <ac:chgData name="Gerding, Kilian" userId="fc0a5f8a-7cc3-4fc3-85c1-7cfad5955325" providerId="ADAL" clId="{9B11CFAA-A573-6349-AA4B-AA259ED32885}" dt="2021-04-28T11:55:15.965" v="806" actId="20577"/>
          <ac:spMkLst>
            <pc:docMk/>
            <pc:sldMk cId="3973273317" sldId="1152"/>
            <ac:spMk id="2" creationId="{A8A0B0B4-7E06-4DAA-8F52-4467DF5E2A15}"/>
          </ac:spMkLst>
        </pc:spChg>
        <pc:spChg chg="mod">
          <ac:chgData name="Gerding, Kilian" userId="fc0a5f8a-7cc3-4fc3-85c1-7cfad5955325" providerId="ADAL" clId="{9B11CFAA-A573-6349-AA4B-AA259ED32885}" dt="2021-04-28T14:43:40.911" v="4242" actId="1035"/>
          <ac:spMkLst>
            <pc:docMk/>
            <pc:sldMk cId="3973273317" sldId="1152"/>
            <ac:spMk id="3" creationId="{C2D2AB8F-2EA5-42EB-9453-EB1E47375E2B}"/>
          </ac:spMkLst>
        </pc:spChg>
        <pc:spChg chg="mod">
          <ac:chgData name="Gerding, Kilian" userId="fc0a5f8a-7cc3-4fc3-85c1-7cfad5955325" providerId="ADAL" clId="{9B11CFAA-A573-6349-AA4B-AA259ED32885}" dt="2021-04-28T11:48:10.616" v="752" actId="20577"/>
          <ac:spMkLst>
            <pc:docMk/>
            <pc:sldMk cId="3973273317" sldId="1152"/>
            <ac:spMk id="4" creationId="{30AAC7AB-0CC3-485D-81B4-E9374E0B062A}"/>
          </ac:spMkLst>
        </pc:spChg>
        <pc:spChg chg="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5" creationId="{5773F9A6-5943-4F3A-8E83-B0BA7E0EBE7E}"/>
          </ac:spMkLst>
        </pc:spChg>
        <pc:spChg chg="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6" creationId="{8E85E91E-23FB-40F0-B671-A42C946D3BF1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7" creationId="{97B2FA52-7911-764F-B123-9C8272CEFE51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8" creationId="{DEE5B5EB-BFE8-334E-A859-99BAF54E1AEA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9" creationId="{D1BA2AEE-8F27-A14E-820D-9F41DE6335D5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10" creationId="{61A0BA5A-1AB5-3141-AE16-E80B33E5DF55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11" creationId="{D4637598-8879-D347-A8EF-6D423FB00F24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12" creationId="{D29669EA-5485-0B4C-A3BC-B6CB1C826467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13" creationId="{B1B9D74C-ED19-2C48-9212-DCC95D8D5C1D}"/>
          </ac:spMkLst>
        </pc:spChg>
        <pc:spChg chg="add del mod">
          <ac:chgData name="Gerding, Kilian" userId="fc0a5f8a-7cc3-4fc3-85c1-7cfad5955325" providerId="ADAL" clId="{9B11CFAA-A573-6349-AA4B-AA259ED32885}" dt="2021-04-28T12:28:41.927" v="1773" actId="478"/>
          <ac:spMkLst>
            <pc:docMk/>
            <pc:sldMk cId="3973273317" sldId="1152"/>
            <ac:spMk id="14" creationId="{D6DFF682-1A30-4D45-A817-E77B5F84AD0B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16" creationId="{1FEDBA50-31B1-1E47-B192-5A234025F9EF}"/>
          </ac:spMkLst>
        </pc:spChg>
        <pc:spChg chg="del mod">
          <ac:chgData name="Gerding, Kilian" userId="fc0a5f8a-7cc3-4fc3-85c1-7cfad5955325" providerId="ADAL" clId="{9B11CFAA-A573-6349-AA4B-AA259ED32885}" dt="2021-04-28T12:25:32.190" v="1742" actId="478"/>
          <ac:spMkLst>
            <pc:docMk/>
            <pc:sldMk cId="3973273317" sldId="1152"/>
            <ac:spMk id="17" creationId="{2E8CC5A9-0038-F140-A738-2F9ECF63F52A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18" creationId="{6800FFE1-084B-264D-AE3F-51E67FE5F753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19" creationId="{1DEB8106-355E-8C4B-8538-D4AE48B9BFB4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20" creationId="{3ADFE332-85AD-A840-936F-C1CACCC8930C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21" creationId="{132F1239-77B2-7D44-9ABC-287758E129D2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23" creationId="{D5696EC2-455E-B24C-B6F2-60BCB5430218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24" creationId="{97EFB865-5849-8345-9F13-F79952185D5B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25" creationId="{CDD566E3-E017-1D4D-9681-A0910A93E1CB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26" creationId="{0024623A-E15D-BC41-9F05-BB7EE66E89F7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27" creationId="{ECEA5BA0-DE39-D54F-989D-59EBC99C847D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28" creationId="{07111E88-0942-554D-B951-44A5B2932238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29" creationId="{18C93C2A-C614-F145-BF6E-3AD3CFCD1FD7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30" creationId="{A4113B60-BBC3-7A40-AE00-2D6DA3593DC4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31" creationId="{0736B05E-30CF-0746-8EF7-871BDAFBF7DD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32" creationId="{9D3F0234-816D-8048-84D7-642A8C023A74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33" creationId="{2DA9F53F-75B3-9447-86B7-3C177B83110B}"/>
          </ac:spMkLst>
        </pc:spChg>
        <pc:spChg chg="add del mod">
          <ac:chgData name="Gerding, Kilian" userId="fc0a5f8a-7cc3-4fc3-85c1-7cfad5955325" providerId="ADAL" clId="{9B11CFAA-A573-6349-AA4B-AA259ED32885}" dt="2021-04-28T12:25:41.070" v="1744" actId="478"/>
          <ac:spMkLst>
            <pc:docMk/>
            <pc:sldMk cId="3973273317" sldId="1152"/>
            <ac:spMk id="34" creationId="{708B3C21-643A-D148-9AD5-030786639AB3}"/>
          </ac:spMkLst>
        </pc:spChg>
        <pc:spChg chg="add del mod">
          <ac:chgData name="Gerding, Kilian" userId="fc0a5f8a-7cc3-4fc3-85c1-7cfad5955325" providerId="ADAL" clId="{9B11CFAA-A573-6349-AA4B-AA259ED32885}" dt="2021-04-28T12:15:51.343" v="1445" actId="478"/>
          <ac:spMkLst>
            <pc:docMk/>
            <pc:sldMk cId="3973273317" sldId="1152"/>
            <ac:spMk id="35" creationId="{3CE90613-F6EF-BA4D-A013-8BD7E4645DB0}"/>
          </ac:spMkLst>
        </pc:spChg>
        <pc:spChg chg="add del mod">
          <ac:chgData name="Gerding, Kilian" userId="fc0a5f8a-7cc3-4fc3-85c1-7cfad5955325" providerId="ADAL" clId="{9B11CFAA-A573-6349-AA4B-AA259ED32885}" dt="2021-04-28T12:15:24.136" v="1430" actId="478"/>
          <ac:spMkLst>
            <pc:docMk/>
            <pc:sldMk cId="3973273317" sldId="1152"/>
            <ac:spMk id="36" creationId="{7B20EA5F-8991-1A4A-BCF5-7D5BEB6553DE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37" creationId="{703BBD6A-8227-B248-99FE-515F60BA9B73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39" creationId="{8E8DBF4E-D5EA-5349-9426-E2B23D95D450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40" creationId="{288EA9E1-EE06-8346-B672-E7EE227B6186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41" creationId="{525211E0-206F-964B-8516-FC95664005E5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42" creationId="{F0D56B5B-6E44-0C49-966D-BF3E76BC944E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43" creationId="{F3B8401B-7DE7-2B4B-8C3C-1531CA7A4B48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44" creationId="{AD6BBEBA-7084-5841-9FD3-F8A9CBEF1D25}"/>
          </ac:spMkLst>
        </pc:spChg>
        <pc:spChg chg="mod">
          <ac:chgData name="Gerding, Kilian" userId="fc0a5f8a-7cc3-4fc3-85c1-7cfad5955325" providerId="ADAL" clId="{9B11CFAA-A573-6349-AA4B-AA259ED32885}" dt="2021-04-28T12:09:32.370" v="1285"/>
          <ac:spMkLst>
            <pc:docMk/>
            <pc:sldMk cId="3973273317" sldId="1152"/>
            <ac:spMk id="45" creationId="{E1BF4306-B5EA-6948-A66A-2E67AA7C2A52}"/>
          </ac:spMkLst>
        </pc:spChg>
        <pc:spChg chg="add del mod">
          <ac:chgData name="Gerding, Kilian" userId="fc0a5f8a-7cc3-4fc3-85c1-7cfad5955325" providerId="ADAL" clId="{9B11CFAA-A573-6349-AA4B-AA259ED32885}" dt="2021-04-28T12:27:50.267" v="1758" actId="478"/>
          <ac:spMkLst>
            <pc:docMk/>
            <pc:sldMk cId="3973273317" sldId="1152"/>
            <ac:spMk id="46" creationId="{DAE29269-409B-7946-A622-9B2EA331FFEE}"/>
          </ac:spMkLst>
        </pc:spChg>
        <pc:spChg chg="add del mod">
          <ac:chgData name="Gerding, Kilian" userId="fc0a5f8a-7cc3-4fc3-85c1-7cfad5955325" providerId="ADAL" clId="{9B11CFAA-A573-6349-AA4B-AA259ED32885}" dt="2021-04-28T12:26:44.637" v="1747" actId="478"/>
          <ac:spMkLst>
            <pc:docMk/>
            <pc:sldMk cId="3973273317" sldId="1152"/>
            <ac:spMk id="47" creationId="{A28BAE81-44AA-944B-BDCB-EA6F8BA4C72F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48" creationId="{B78BD483-2880-AC4F-B606-CDF30C8C1B22}"/>
          </ac:spMkLst>
        </pc:spChg>
        <pc:spChg chg="add del mod">
          <ac:chgData name="Gerding, Kilian" userId="fc0a5f8a-7cc3-4fc3-85c1-7cfad5955325" providerId="ADAL" clId="{9B11CFAA-A573-6349-AA4B-AA259ED32885}" dt="2021-04-28T12:27:11.518" v="1755" actId="478"/>
          <ac:spMkLst>
            <pc:docMk/>
            <pc:sldMk cId="3973273317" sldId="1152"/>
            <ac:spMk id="49" creationId="{E776D442-5CEA-0F45-AF88-3CC1AD2655AF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50" creationId="{D75AB5CF-1A4B-0B41-835F-799B95BE6E75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51" creationId="{BC1BB648-949C-2246-9A71-082AAA835534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52" creationId="{14E07EAA-9401-8C4B-83EE-C6B282D2F865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56" creationId="{C7D9B071-2073-A647-B323-A2C9A51F8248}"/>
          </ac:spMkLst>
        </pc:spChg>
        <pc:spChg chg="add mod">
          <ac:chgData name="Gerding, Kilian" userId="fc0a5f8a-7cc3-4fc3-85c1-7cfad5955325" providerId="ADAL" clId="{9B11CFAA-A573-6349-AA4B-AA259ED32885}" dt="2021-04-28T14:43:46.749" v="4249" actId="1035"/>
          <ac:spMkLst>
            <pc:docMk/>
            <pc:sldMk cId="3973273317" sldId="1152"/>
            <ac:spMk id="57" creationId="{AC5CEBAD-545C-F848-AE74-39270FC823B5}"/>
          </ac:spMkLst>
        </pc:spChg>
        <pc:grpChg chg="add del mod">
          <ac:chgData name="Gerding, Kilian" userId="fc0a5f8a-7cc3-4fc3-85c1-7cfad5955325" providerId="ADAL" clId="{9B11CFAA-A573-6349-AA4B-AA259ED32885}" dt="2021-04-28T12:25:38.270" v="1743" actId="478"/>
          <ac:grpSpMkLst>
            <pc:docMk/>
            <pc:sldMk cId="3973273317" sldId="1152"/>
            <ac:grpSpMk id="15" creationId="{8EB66157-B581-824A-8CF7-88FFD7AC74E9}"/>
          </ac:grpSpMkLst>
        </pc:grpChg>
        <pc:grpChg chg="add del mod">
          <ac:chgData name="Gerding, Kilian" userId="fc0a5f8a-7cc3-4fc3-85c1-7cfad5955325" providerId="ADAL" clId="{9B11CFAA-A573-6349-AA4B-AA259ED32885}" dt="2021-04-28T12:14:24.245" v="1354" actId="478"/>
          <ac:grpSpMkLst>
            <pc:docMk/>
            <pc:sldMk cId="3973273317" sldId="1152"/>
            <ac:grpSpMk id="22" creationId="{5F46C957-F473-9B41-A970-6AC8946C01A1}"/>
          </ac:grpSpMkLst>
        </pc:grpChg>
        <pc:grpChg chg="add del mod">
          <ac:chgData name="Gerding, Kilian" userId="fc0a5f8a-7cc3-4fc3-85c1-7cfad5955325" providerId="ADAL" clId="{9B11CFAA-A573-6349-AA4B-AA259ED32885}" dt="2021-04-28T12:15:25.859" v="1431" actId="478"/>
          <ac:grpSpMkLst>
            <pc:docMk/>
            <pc:sldMk cId="3973273317" sldId="1152"/>
            <ac:grpSpMk id="38" creationId="{E87CA7BC-BACB-E846-8E36-54CF51D4E9E7}"/>
          </ac:grpSpMkLst>
        </pc:grpChg>
        <pc:grpChg chg="add mod">
          <ac:chgData name="Gerding, Kilian" userId="fc0a5f8a-7cc3-4fc3-85c1-7cfad5955325" providerId="ADAL" clId="{9B11CFAA-A573-6349-AA4B-AA259ED32885}" dt="2021-04-28T14:43:46.749" v="4249" actId="1035"/>
          <ac:grpSpMkLst>
            <pc:docMk/>
            <pc:sldMk cId="3973273317" sldId="1152"/>
            <ac:grpSpMk id="55" creationId="{C4634E8D-286C-7B41-B7BA-6A66F116DEFE}"/>
          </ac:grpSpMkLst>
        </pc:grpChg>
        <pc:cxnChg chg="add mod">
          <ac:chgData name="Gerding, Kilian" userId="fc0a5f8a-7cc3-4fc3-85c1-7cfad5955325" providerId="ADAL" clId="{9B11CFAA-A573-6349-AA4B-AA259ED32885}" dt="2021-04-28T14:43:46.749" v="4249" actId="1035"/>
          <ac:cxnSpMkLst>
            <pc:docMk/>
            <pc:sldMk cId="3973273317" sldId="1152"/>
            <ac:cxnSpMk id="54" creationId="{7BEC3EB7-4422-924B-9DED-00B7BC6A8480}"/>
          </ac:cxnSpMkLst>
        </pc:cxnChg>
      </pc:sldChg>
      <pc:sldChg chg="addSp delSp modSp add mod addAnim delAnim modAnim">
        <pc:chgData name="Gerding, Kilian" userId="fc0a5f8a-7cc3-4fc3-85c1-7cfad5955325" providerId="ADAL" clId="{9B11CFAA-A573-6349-AA4B-AA259ED32885}" dt="2021-04-28T14:49:41.983" v="4279"/>
        <pc:sldMkLst>
          <pc:docMk/>
          <pc:sldMk cId="3820768675" sldId="1154"/>
        </pc:sldMkLst>
        <pc:spChg chg="mod">
          <ac:chgData name="Gerding, Kilian" userId="fc0a5f8a-7cc3-4fc3-85c1-7cfad5955325" providerId="ADAL" clId="{9B11CFAA-A573-6349-AA4B-AA259ED32885}" dt="2021-04-28T12:06:02.704" v="1271" actId="20577"/>
          <ac:spMkLst>
            <pc:docMk/>
            <pc:sldMk cId="3820768675" sldId="1154"/>
            <ac:spMk id="2" creationId="{A8A0B0B4-7E06-4DAA-8F52-4467DF5E2A15}"/>
          </ac:spMkLst>
        </pc:spChg>
        <pc:spChg chg="mod">
          <ac:chgData name="Gerding, Kilian" userId="fc0a5f8a-7cc3-4fc3-85c1-7cfad5955325" providerId="ADAL" clId="{9B11CFAA-A573-6349-AA4B-AA259ED32885}" dt="2021-04-28T14:07:30.783" v="3683" actId="20577"/>
          <ac:spMkLst>
            <pc:docMk/>
            <pc:sldMk cId="3820768675" sldId="1154"/>
            <ac:spMk id="3" creationId="{C2D2AB8F-2EA5-42EB-9453-EB1E47375E2B}"/>
          </ac:spMkLst>
        </pc:spChg>
        <pc:spChg chg="mod">
          <ac:chgData name="Gerding, Kilian" userId="fc0a5f8a-7cc3-4fc3-85c1-7cfad5955325" providerId="ADAL" clId="{9B11CFAA-A573-6349-AA4B-AA259ED32885}" dt="2021-04-28T14:40:15.012" v="4218" actId="20577"/>
          <ac:spMkLst>
            <pc:docMk/>
            <pc:sldMk cId="3820768675" sldId="1154"/>
            <ac:spMk id="4" creationId="{30AAC7AB-0CC3-485D-81B4-E9374E0B062A}"/>
          </ac:spMkLst>
        </pc:spChg>
        <pc:spChg chg="add mod">
          <ac:chgData name="Gerding, Kilian" userId="fc0a5f8a-7cc3-4fc3-85c1-7cfad5955325" providerId="ADAL" clId="{9B11CFAA-A573-6349-AA4B-AA259ED32885}" dt="2021-04-28T12:54:06.311" v="2689" actId="20577"/>
          <ac:spMkLst>
            <pc:docMk/>
            <pc:sldMk cId="3820768675" sldId="1154"/>
            <ac:spMk id="7" creationId="{50F2E02E-D36B-194E-A466-41B471381A77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8" creationId="{5042CBD2-7016-E441-BF55-D607F30A8D5A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9" creationId="{AE7B0708-A47E-B747-9059-ACA74AF7D6B5}"/>
          </ac:spMkLst>
        </pc:spChg>
        <pc:spChg chg="add mod">
          <ac:chgData name="Gerding, Kilian" userId="fc0a5f8a-7cc3-4fc3-85c1-7cfad5955325" providerId="ADAL" clId="{9B11CFAA-A573-6349-AA4B-AA259ED32885}" dt="2021-04-28T12:53:08.171" v="2565" actId="20577"/>
          <ac:spMkLst>
            <pc:docMk/>
            <pc:sldMk cId="3820768675" sldId="1154"/>
            <ac:spMk id="10" creationId="{DBED567B-DDD0-2443-A78B-A482007CE4B8}"/>
          </ac:spMkLst>
        </pc:spChg>
        <pc:spChg chg="add del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11" creationId="{28875ED6-558F-2F49-9EA1-A0EB6E280F4A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12" creationId="{E554FD4A-0640-554B-88F9-AE5E9DE855E7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13" creationId="{1EB4850F-35AE-4E4E-9EA7-F93AA66C8CB9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14" creationId="{10799A75-C572-EF4E-BADE-9E28D71772B3}"/>
          </ac:spMkLst>
        </pc:spChg>
        <pc:spChg chg="add del mod">
          <ac:chgData name="Gerding, Kilian" userId="fc0a5f8a-7cc3-4fc3-85c1-7cfad5955325" providerId="ADAL" clId="{9B11CFAA-A573-6349-AA4B-AA259ED32885}" dt="2021-04-28T12:38:52.261" v="2186" actId="478"/>
          <ac:spMkLst>
            <pc:docMk/>
            <pc:sldMk cId="3820768675" sldId="1154"/>
            <ac:spMk id="15" creationId="{19419D19-7A95-EC41-874B-B9C266042261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16" creationId="{337DDB51-925F-524D-8285-EEFB3ADFD827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17" creationId="{470B23E7-2EBF-524F-9E9E-7362EB362B35}"/>
          </ac:spMkLst>
        </pc:spChg>
        <pc:spChg chg="add del mod">
          <ac:chgData name="Gerding, Kilian" userId="fc0a5f8a-7cc3-4fc3-85c1-7cfad5955325" providerId="ADAL" clId="{9B11CFAA-A573-6349-AA4B-AA259ED32885}" dt="2021-04-28T12:38:56.162" v="2187" actId="478"/>
          <ac:spMkLst>
            <pc:docMk/>
            <pc:sldMk cId="3820768675" sldId="1154"/>
            <ac:spMk id="18" creationId="{FAAB869E-3F87-9045-8244-BDCD4005EDBD}"/>
          </ac:spMkLst>
        </pc:spChg>
        <pc:spChg chg="add del mod">
          <ac:chgData name="Gerding, Kilian" userId="fc0a5f8a-7cc3-4fc3-85c1-7cfad5955325" providerId="ADAL" clId="{9B11CFAA-A573-6349-AA4B-AA259ED32885}" dt="2021-04-28T12:38:41.129" v="2183" actId="478"/>
          <ac:spMkLst>
            <pc:docMk/>
            <pc:sldMk cId="3820768675" sldId="1154"/>
            <ac:spMk id="19" creationId="{81FD8405-A8DA-7E45-982E-DF53FA711FB1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20" creationId="{3A28F11A-3491-B043-911C-593969D63D78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21" creationId="{72359B55-7C10-B745-9F53-57A0B9076E62}"/>
          </ac:spMkLst>
        </pc:spChg>
        <pc:spChg chg="add mod">
          <ac:chgData name="Gerding, Kilian" userId="fc0a5f8a-7cc3-4fc3-85c1-7cfad5955325" providerId="ADAL" clId="{9B11CFAA-A573-6349-AA4B-AA259ED32885}" dt="2021-04-28T12:48:09.652" v="2306" actId="1037"/>
          <ac:spMkLst>
            <pc:docMk/>
            <pc:sldMk cId="3820768675" sldId="1154"/>
            <ac:spMk id="22" creationId="{8C695B48-C48B-EF4E-88EA-5E872A212205}"/>
          </ac:spMkLst>
        </pc:spChg>
        <pc:spChg chg="add mod">
          <ac:chgData name="Gerding, Kilian" userId="fc0a5f8a-7cc3-4fc3-85c1-7cfad5955325" providerId="ADAL" clId="{9B11CFAA-A573-6349-AA4B-AA259ED32885}" dt="2021-04-28T12:49:00.612" v="2366" actId="14100"/>
          <ac:spMkLst>
            <pc:docMk/>
            <pc:sldMk cId="3820768675" sldId="1154"/>
            <ac:spMk id="23" creationId="{4EB6EA50-BF5A-A84F-AEBA-3ED2769C5D4D}"/>
          </ac:spMkLst>
        </pc:spChg>
      </pc:sldChg>
      <pc:sldChg chg="modSp add mod">
        <pc:chgData name="Gerding, Kilian" userId="fc0a5f8a-7cc3-4fc3-85c1-7cfad5955325" providerId="ADAL" clId="{9B11CFAA-A573-6349-AA4B-AA259ED32885}" dt="2021-04-28T11:56:25.379" v="846" actId="20577"/>
        <pc:sldMkLst>
          <pc:docMk/>
          <pc:sldMk cId="4292933215" sldId="1155"/>
        </pc:sldMkLst>
        <pc:spChg chg="mod">
          <ac:chgData name="Gerding, Kilian" userId="fc0a5f8a-7cc3-4fc3-85c1-7cfad5955325" providerId="ADAL" clId="{9B11CFAA-A573-6349-AA4B-AA259ED32885}" dt="2021-04-28T11:56:25.379" v="846" actId="20577"/>
          <ac:spMkLst>
            <pc:docMk/>
            <pc:sldMk cId="4292933215" sldId="1155"/>
            <ac:spMk id="4" creationId="{30AAC7AB-0CC3-485D-81B4-E9374E0B062A}"/>
          </ac:spMkLst>
        </pc:spChg>
      </pc:sldChg>
      <pc:sldChg chg="delSp modSp mod">
        <pc:chgData name="Gerding, Kilian" userId="fc0a5f8a-7cc3-4fc3-85c1-7cfad5955325" providerId="ADAL" clId="{9B11CFAA-A573-6349-AA4B-AA259ED32885}" dt="2021-04-28T15:18:40.956" v="5181" actId="14100"/>
        <pc:sldMkLst>
          <pc:docMk/>
          <pc:sldMk cId="2971699461" sldId="1156"/>
        </pc:sldMkLst>
        <pc:spChg chg="del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971699461" sldId="1156"/>
            <ac:spMk id="7" creationId="{10602268-8FC9-9141-AF4C-DB2A3AC6BCF5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971699461" sldId="1156"/>
            <ac:spMk id="8" creationId="{46B76748-B41C-0C4B-9866-9DD63A18C9A4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971699461" sldId="1156"/>
            <ac:spMk id="9" creationId="{364EAAD1-511A-7B48-BA1F-FF9E524E8FA6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971699461" sldId="1156"/>
            <ac:spMk id="10" creationId="{DBA51F6A-FF17-754F-B70A-B788F3E305C3}"/>
          </ac:spMkLst>
        </pc:spChg>
        <pc:spChg chg="del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971699461" sldId="1156"/>
            <ac:spMk id="12" creationId="{2299FA13-6200-FA41-8B03-FFAF5EA7CC0A}"/>
          </ac:spMkLst>
        </pc:spChg>
        <pc:spChg chg="del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971699461" sldId="1156"/>
            <ac:spMk id="13" creationId="{1BEE528A-BFC2-2048-B1AD-982B8402DBBD}"/>
          </ac:spMkLst>
        </pc:spChg>
        <pc:spChg chg="del mod">
          <ac:chgData name="Gerding, Kilian" userId="fc0a5f8a-7cc3-4fc3-85c1-7cfad5955325" providerId="ADAL" clId="{9B11CFAA-A573-6349-AA4B-AA259ED32885}" dt="2021-04-28T15:18:40.956" v="5181" actId="14100"/>
          <ac:spMkLst>
            <pc:docMk/>
            <pc:sldMk cId="2971699461" sldId="1156"/>
            <ac:spMk id="14" creationId="{DA72F4DC-04F1-B142-9415-81B936B6C7B5}"/>
          </ac:spMkLst>
        </pc:spChg>
      </pc:sldChg>
      <pc:sldChg chg="addSp delSp modSp add mod modAnim">
        <pc:chgData name="Gerding, Kilian" userId="fc0a5f8a-7cc3-4fc3-85c1-7cfad5955325" providerId="ADAL" clId="{9B11CFAA-A573-6349-AA4B-AA259ED32885}" dt="2021-04-28T12:56:20.182" v="2845" actId="1076"/>
        <pc:sldMkLst>
          <pc:docMk/>
          <pc:sldMk cId="3714503026" sldId="1157"/>
        </pc:sldMkLst>
        <pc:spChg chg="del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3714503026" sldId="1157"/>
            <ac:spMk id="3" creationId="{C2D2AB8F-2EA5-42EB-9453-EB1E47375E2B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7" creationId="{50F2E02E-D36B-194E-A466-41B471381A77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8" creationId="{5042CBD2-7016-E441-BF55-D607F30A8D5A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9" creationId="{AE7B0708-A47E-B747-9059-ACA74AF7D6B5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0" creationId="{DBED567B-DDD0-2443-A78B-A482007CE4B8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1" creationId="{28875ED6-558F-2F49-9EA1-A0EB6E280F4A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2" creationId="{E554FD4A-0640-554B-88F9-AE5E9DE855E7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3" creationId="{1EB4850F-35AE-4E4E-9EA7-F93AA66C8CB9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4" creationId="{10799A75-C572-EF4E-BADE-9E28D71772B3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5" creationId="{19419D19-7A95-EC41-874B-B9C266042261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6" creationId="{337DDB51-925F-524D-8285-EEFB3ADFD827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7" creationId="{470B23E7-2EBF-524F-9E9E-7362EB362B35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8" creationId="{FAAB869E-3F87-9045-8244-BDCD4005EDBD}"/>
          </ac:spMkLst>
        </pc:spChg>
        <pc:spChg chg="del">
          <ac:chgData name="Gerding, Kilian" userId="fc0a5f8a-7cc3-4fc3-85c1-7cfad5955325" providerId="ADAL" clId="{9B11CFAA-A573-6349-AA4B-AA259ED32885}" dt="2021-04-28T12:11:16.110" v="1327" actId="478"/>
          <ac:spMkLst>
            <pc:docMk/>
            <pc:sldMk cId="3714503026" sldId="1157"/>
            <ac:spMk id="19" creationId="{81FD8405-A8DA-7E45-982E-DF53FA711FB1}"/>
          </ac:spMkLst>
        </pc:spChg>
        <pc:picChg chg="add mod">
          <ac:chgData name="Gerding, Kilian" userId="fc0a5f8a-7cc3-4fc3-85c1-7cfad5955325" providerId="ADAL" clId="{9B11CFAA-A573-6349-AA4B-AA259ED32885}" dt="2021-04-28T12:13:45.115" v="1334" actId="962"/>
          <ac:picMkLst>
            <pc:docMk/>
            <pc:sldMk cId="3714503026" sldId="1157"/>
            <ac:picMk id="21" creationId="{8834CCEB-1A30-AC41-B67E-7630B06EF11E}"/>
          </ac:picMkLst>
        </pc:picChg>
        <pc:picChg chg="add mod">
          <ac:chgData name="Gerding, Kilian" userId="fc0a5f8a-7cc3-4fc3-85c1-7cfad5955325" providerId="ADAL" clId="{9B11CFAA-A573-6349-AA4B-AA259ED32885}" dt="2021-04-28T12:13:45.115" v="1334" actId="962"/>
          <ac:picMkLst>
            <pc:docMk/>
            <pc:sldMk cId="3714503026" sldId="1157"/>
            <ac:picMk id="23" creationId="{C52AAD14-4D6B-FA41-BBBD-486ACB048A5F}"/>
          </ac:picMkLst>
        </pc:picChg>
        <pc:picChg chg="add mod">
          <ac:chgData name="Gerding, Kilian" userId="fc0a5f8a-7cc3-4fc3-85c1-7cfad5955325" providerId="ADAL" clId="{9B11CFAA-A573-6349-AA4B-AA259ED32885}" dt="2021-04-28T12:13:45.115" v="1334" actId="962"/>
          <ac:picMkLst>
            <pc:docMk/>
            <pc:sldMk cId="3714503026" sldId="1157"/>
            <ac:picMk id="25" creationId="{95B991F1-641F-2141-97A6-4187C566B1A2}"/>
          </ac:picMkLst>
        </pc:picChg>
        <pc:picChg chg="add mod">
          <ac:chgData name="Gerding, Kilian" userId="fc0a5f8a-7cc3-4fc3-85c1-7cfad5955325" providerId="ADAL" clId="{9B11CFAA-A573-6349-AA4B-AA259ED32885}" dt="2021-04-28T12:13:45.115" v="1334" actId="962"/>
          <ac:picMkLst>
            <pc:docMk/>
            <pc:sldMk cId="3714503026" sldId="1157"/>
            <ac:picMk id="27" creationId="{13D04016-BF07-7B42-A703-B8D58CABCA43}"/>
          </ac:picMkLst>
        </pc:picChg>
        <pc:picChg chg="add mod">
          <ac:chgData name="Gerding, Kilian" userId="fc0a5f8a-7cc3-4fc3-85c1-7cfad5955325" providerId="ADAL" clId="{9B11CFAA-A573-6349-AA4B-AA259ED32885}" dt="2021-04-28T12:13:45.115" v="1334" actId="962"/>
          <ac:picMkLst>
            <pc:docMk/>
            <pc:sldMk cId="3714503026" sldId="1157"/>
            <ac:picMk id="29" creationId="{331D97C3-33D3-9049-B6BB-4206AE76F369}"/>
          </ac:picMkLst>
        </pc:picChg>
        <pc:picChg chg="add mod">
          <ac:chgData name="Gerding, Kilian" userId="fc0a5f8a-7cc3-4fc3-85c1-7cfad5955325" providerId="ADAL" clId="{9B11CFAA-A573-6349-AA4B-AA259ED32885}" dt="2021-04-28T12:13:45.115" v="1334" actId="962"/>
          <ac:picMkLst>
            <pc:docMk/>
            <pc:sldMk cId="3714503026" sldId="1157"/>
            <ac:picMk id="31" creationId="{1CA5F1B5-0628-7A46-B9DC-611D902252DC}"/>
          </ac:picMkLst>
        </pc:picChg>
        <pc:picChg chg="add mod">
          <ac:chgData name="Gerding, Kilian" userId="fc0a5f8a-7cc3-4fc3-85c1-7cfad5955325" providerId="ADAL" clId="{9B11CFAA-A573-6349-AA4B-AA259ED32885}" dt="2021-04-28T12:13:45.115" v="1334" actId="962"/>
          <ac:picMkLst>
            <pc:docMk/>
            <pc:sldMk cId="3714503026" sldId="1157"/>
            <ac:picMk id="33" creationId="{DFA9ADAE-1C69-C446-B577-35E5F67510B5}"/>
          </ac:picMkLst>
        </pc:picChg>
        <pc:picChg chg="add mod">
          <ac:chgData name="Gerding, Kilian" userId="fc0a5f8a-7cc3-4fc3-85c1-7cfad5955325" providerId="ADAL" clId="{9B11CFAA-A573-6349-AA4B-AA259ED32885}" dt="2021-04-28T12:56:20.182" v="2845" actId="1076"/>
          <ac:picMkLst>
            <pc:docMk/>
            <pc:sldMk cId="3714503026" sldId="1157"/>
            <ac:picMk id="35" creationId="{C5EDB0DD-B289-214B-8FC6-21A22394E2F4}"/>
          </ac:picMkLst>
        </pc:picChg>
        <pc:picChg chg="add mod">
          <ac:chgData name="Gerding, Kilian" userId="fc0a5f8a-7cc3-4fc3-85c1-7cfad5955325" providerId="ADAL" clId="{9B11CFAA-A573-6349-AA4B-AA259ED32885}" dt="2021-04-28T12:56:15.570" v="2844" actId="1076"/>
          <ac:picMkLst>
            <pc:docMk/>
            <pc:sldMk cId="3714503026" sldId="1157"/>
            <ac:picMk id="37" creationId="{9FCEEC12-63A3-754C-86E3-FFE770637FB8}"/>
          </ac:picMkLst>
        </pc:picChg>
      </pc:sldChg>
      <pc:sldChg chg="addSp delSp modSp add">
        <pc:chgData name="Gerding, Kilian" userId="fc0a5f8a-7cc3-4fc3-85c1-7cfad5955325" providerId="ADAL" clId="{9B11CFAA-A573-6349-AA4B-AA259ED32885}" dt="2021-04-28T12:13:42.034" v="1328" actId="931"/>
        <pc:sldMkLst>
          <pc:docMk/>
          <pc:sldMk cId="2280687462" sldId="1158"/>
        </pc:sldMkLst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6" creationId="{701C1F1A-9D8B-A84C-B4B3-51D4234F3581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7" creationId="{AB86DB5A-9C24-8A4D-B226-CE7B54DFF7A7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8" creationId="{93128892-A9B7-124A-9C26-E8469C4F8FDE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9" creationId="{E7036449-0766-1B4F-B548-469D927854BF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11" creationId="{ECF0A44D-405E-B84E-8258-828A5FD0D90B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12" creationId="{141FE751-B5C7-E644-9DA7-183C11A43DC1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13" creationId="{6DE34BDF-2E5B-C449-A395-536B762E23EF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14" creationId="{AF7150F3-3AAE-6C4F-BC02-BB7639582076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15" creationId="{3C19951F-C539-5E42-A42D-56734CD52402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16" creationId="{D5FBF829-C6F6-3444-B7E0-9B793C71BD44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17" creationId="{72CFCBBA-535B-6A4F-A824-B28B76310BE4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25" creationId="{45551002-04C1-534B-B87F-A579252D2081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26" creationId="{310A2DBC-2A64-804C-887B-94AA871D1E7A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27" creationId="{D9667A49-0054-9841-93EA-14DBE72D3FA3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28" creationId="{93969F55-F0F2-6B4A-BDB2-3134D9CF5D69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29" creationId="{74188F26-6C7F-0A4B-A28D-A2F70F283EFF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30" creationId="{256BE8F7-37DF-7744-8B16-8C88F08ABA30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31" creationId="{1BF43DDB-E7D9-F743-89C3-AC957BB0C0C4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39" creationId="{F70C0CDE-985F-0346-866C-4B5AB9795644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40" creationId="{AE65BE38-EA34-BF42-99D4-ABE02BA9673C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41" creationId="{370C4498-83FC-F249-AC03-4F82347405E2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42" creationId="{04E5F4CB-FFAD-8B4A-B0BC-13DD94128C2B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43" creationId="{5FAF870D-3CF5-D84C-90E4-11E9A1047D0C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44" creationId="{EBE7B4FD-5C20-AC4D-812B-72ED939EF4EA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45" creationId="{3BF5C162-51CB-9D41-A470-91837EB3C18C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55" creationId="{122197FC-6284-2E4C-93A5-663DDE557156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56" creationId="{2A924633-756C-AA40-A4D7-FD0318B8A927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57" creationId="{32E44A19-4CE0-5942-B57E-FBD10ECE301E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58" creationId="{E1553730-3488-1249-BFF0-A4D3F450F627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59" creationId="{F87B7656-8010-E141-98A3-FE6B48225CFE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60" creationId="{7E5C74AB-5CF7-274F-818D-848B38B4496B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61" creationId="{332F2A69-B4D2-4044-8E34-D89329E2F2FC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68" creationId="{E69A80B5-B08F-2B46-A555-F21375793647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69" creationId="{1F12F2C0-E881-AD4B-8496-8A0EDB28F575}"/>
          </ac:spMkLst>
        </pc:spChg>
        <pc:spChg chg="mod">
          <ac:chgData name="Gerding, Kilian" userId="fc0a5f8a-7cc3-4fc3-85c1-7cfad5955325" providerId="ADAL" clId="{9B11CFAA-A573-6349-AA4B-AA259ED32885}" dt="2021-04-28T12:13:42.034" v="1328" actId="931"/>
          <ac:spMkLst>
            <pc:docMk/>
            <pc:sldMk cId="2280687462" sldId="1158"/>
            <ac:spMk id="70" creationId="{5FED9AE0-F7EF-2344-8F24-05258AC68A40}"/>
          </ac:spMkLst>
        </pc:spChg>
        <pc:grpChg chg="mod">
          <ac:chgData name="Gerding, Kilian" userId="fc0a5f8a-7cc3-4fc3-85c1-7cfad5955325" providerId="ADAL" clId="{9B11CFAA-A573-6349-AA4B-AA259ED32885}" dt="2021-04-28T12:13:42.034" v="1328" actId="931"/>
          <ac:grpSpMkLst>
            <pc:docMk/>
            <pc:sldMk cId="2280687462" sldId="1158"/>
            <ac:grpSpMk id="10" creationId="{30B8B787-D8C8-724D-9C71-376781FC2BED}"/>
          </ac:grpSpMkLst>
        </pc:grpChg>
        <pc:grpChg chg="mod">
          <ac:chgData name="Gerding, Kilian" userId="fc0a5f8a-7cc3-4fc3-85c1-7cfad5955325" providerId="ADAL" clId="{9B11CFAA-A573-6349-AA4B-AA259ED32885}" dt="2021-04-28T12:13:42.034" v="1328" actId="931"/>
          <ac:grpSpMkLst>
            <pc:docMk/>
            <pc:sldMk cId="2280687462" sldId="1158"/>
            <ac:grpSpMk id="24" creationId="{E1206DE3-36CE-3F40-A4C4-FC7120765C7C}"/>
          </ac:grpSpMkLst>
        </pc:grpChg>
        <pc:grpChg chg="mod">
          <ac:chgData name="Gerding, Kilian" userId="fc0a5f8a-7cc3-4fc3-85c1-7cfad5955325" providerId="ADAL" clId="{9B11CFAA-A573-6349-AA4B-AA259ED32885}" dt="2021-04-28T12:13:42.034" v="1328" actId="931"/>
          <ac:grpSpMkLst>
            <pc:docMk/>
            <pc:sldMk cId="2280687462" sldId="1158"/>
            <ac:grpSpMk id="38" creationId="{E2C18524-B620-224E-91EA-CA28426D5313}"/>
          </ac:grpSpMkLst>
        </pc:grpChg>
        <pc:grpChg chg="add del mod">
          <ac:chgData name="Gerding, Kilian" userId="fc0a5f8a-7cc3-4fc3-85c1-7cfad5955325" providerId="ADAL" clId="{9B11CFAA-A573-6349-AA4B-AA259ED32885}" dt="2021-04-28T12:13:42.034" v="1328" actId="931"/>
          <ac:grpSpMkLst>
            <pc:docMk/>
            <pc:sldMk cId="2280687462" sldId="1158"/>
            <ac:grpSpMk id="71" creationId="{332F8671-7DD9-244F-ACC6-8B7FAF227A99}"/>
          </ac:grpSpMkLst>
        </pc:grp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18" creationId="{0B1DA859-7AE5-F744-A7DD-8CF632BBCBB7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19" creationId="{28859392-E29E-8144-B9B0-F8B41EB85506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20" creationId="{95CCEBE6-E917-574F-AC8F-82AD74DC750C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21" creationId="{BB0FF844-D5F8-1649-A95A-48FA47719BCB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22" creationId="{4D13E70C-3F14-5943-A281-EA0BCD649031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23" creationId="{5724B6EC-FD09-BF4E-8168-B046758A595F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32" creationId="{9445973E-CA10-2B48-9AA9-11AE0A5DBA20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33" creationId="{62357FA6-DB15-4745-B836-40AA0C6BE2F2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34" creationId="{607C98B2-EE70-F14F-AE0C-3E79AD5517EA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35" creationId="{56212FFE-ACB1-C54B-A77C-9F5951BD0232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36" creationId="{ABBF90D2-BAC1-D443-ABE1-304DCD629935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37" creationId="{977656CC-154F-3143-9E91-8424FFDDDED2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46" creationId="{E68FA172-D392-8C41-A1BA-103102A42ED6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47" creationId="{8DD165BE-37E5-ED49-B11E-DDA60FB4AC81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48" creationId="{2B4D5905-8918-484F-81D6-ACEE5DD86E1E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49" creationId="{3A7A51AD-CA46-6B48-98FD-CF8955C48D03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50" creationId="{FD237863-E8F6-7D46-8B9E-7E28AFD35108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51" creationId="{7DE20772-1733-A843-A433-402B774F86D1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52" creationId="{BBE83D11-66E6-8642-B99A-C64382E1031B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53" creationId="{D954C0F2-881D-0448-8E20-26DEF3072EE1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54" creationId="{0FA6346F-671B-7641-815F-FCEBC84D10FC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62" creationId="{AF44CB8F-4431-484A-A407-641924C8CA45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63" creationId="{8D369FE3-D887-B640-9584-D14EBB67B3D9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64" creationId="{99B1B7A0-2C25-8946-9274-55EE9D659B9C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65" creationId="{A9F0AFA7-D4EB-8048-8469-AA779CEFCBAD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66" creationId="{AFD1A60C-B42D-EB47-BC92-1308D2A363B1}"/>
          </ac:cxnSpMkLst>
        </pc:cxnChg>
        <pc:cxnChg chg="mod">
          <ac:chgData name="Gerding, Kilian" userId="fc0a5f8a-7cc3-4fc3-85c1-7cfad5955325" providerId="ADAL" clId="{9B11CFAA-A573-6349-AA4B-AA259ED32885}" dt="2021-04-28T12:13:42.034" v="1328" actId="931"/>
          <ac:cxnSpMkLst>
            <pc:docMk/>
            <pc:sldMk cId="2280687462" sldId="1158"/>
            <ac:cxnSpMk id="67" creationId="{1E0386EF-A618-4944-868F-59A3308B604B}"/>
          </ac:cxnSpMkLst>
        </pc:cxnChg>
      </pc:sldChg>
      <pc:sldChg chg="addSp delSp modSp add del mod">
        <pc:chgData name="Gerding, Kilian" userId="fc0a5f8a-7cc3-4fc3-85c1-7cfad5955325" providerId="ADAL" clId="{9B11CFAA-A573-6349-AA4B-AA259ED32885}" dt="2021-04-28T15:08:03.343" v="4943" actId="2696"/>
        <pc:sldMkLst>
          <pc:docMk/>
          <pc:sldMk cId="3455975666" sldId="1159"/>
        </pc:sldMkLst>
        <pc:spChg chg="add mod">
          <ac:chgData name="Gerding, Kilian" userId="fc0a5f8a-7cc3-4fc3-85c1-7cfad5955325" providerId="ADAL" clId="{9B11CFAA-A573-6349-AA4B-AA259ED32885}" dt="2021-04-28T15:07:59.762" v="4942" actId="478"/>
          <ac:spMkLst>
            <pc:docMk/>
            <pc:sldMk cId="3455975666" sldId="1159"/>
            <ac:spMk id="4" creationId="{03CD3463-7747-2146-82AA-A634789F3584}"/>
          </ac:spMkLst>
        </pc:spChg>
        <pc:picChg chg="del mod">
          <ac:chgData name="Gerding, Kilian" userId="fc0a5f8a-7cc3-4fc3-85c1-7cfad5955325" providerId="ADAL" clId="{9B11CFAA-A573-6349-AA4B-AA259ED32885}" dt="2021-04-28T15:07:59.762" v="4942" actId="478"/>
          <ac:picMkLst>
            <pc:docMk/>
            <pc:sldMk cId="3455975666" sldId="1159"/>
            <ac:picMk id="21" creationId="{8834CCEB-1A30-AC41-B67E-7630B06EF11E}"/>
          </ac:picMkLst>
        </pc:picChg>
        <pc:picChg chg="del mod">
          <ac:chgData name="Gerding, Kilian" userId="fc0a5f8a-7cc3-4fc3-85c1-7cfad5955325" providerId="ADAL" clId="{9B11CFAA-A573-6349-AA4B-AA259ED32885}" dt="2021-04-28T14:15:54.829" v="4050" actId="478"/>
          <ac:picMkLst>
            <pc:docMk/>
            <pc:sldMk cId="3455975666" sldId="1159"/>
            <ac:picMk id="23" creationId="{C52AAD14-4D6B-FA41-BBBD-486ACB048A5F}"/>
          </ac:picMkLst>
        </pc:picChg>
        <pc:picChg chg="del mod">
          <ac:chgData name="Gerding, Kilian" userId="fc0a5f8a-7cc3-4fc3-85c1-7cfad5955325" providerId="ADAL" clId="{9B11CFAA-A573-6349-AA4B-AA259ED32885}" dt="2021-04-28T12:57:25.130" v="2859" actId="478"/>
          <ac:picMkLst>
            <pc:docMk/>
            <pc:sldMk cId="3455975666" sldId="1159"/>
            <ac:picMk id="25" creationId="{95B991F1-641F-2141-97A6-4187C566B1A2}"/>
          </ac:picMkLst>
        </pc:picChg>
        <pc:picChg chg="del mod">
          <ac:chgData name="Gerding, Kilian" userId="fc0a5f8a-7cc3-4fc3-85c1-7cfad5955325" providerId="ADAL" clId="{9B11CFAA-A573-6349-AA4B-AA259ED32885}" dt="2021-04-28T12:57:18.117" v="2857" actId="478"/>
          <ac:picMkLst>
            <pc:docMk/>
            <pc:sldMk cId="3455975666" sldId="1159"/>
            <ac:picMk id="27" creationId="{13D04016-BF07-7B42-A703-B8D58CABCA43}"/>
          </ac:picMkLst>
        </pc:picChg>
        <pc:picChg chg="del mod">
          <ac:chgData name="Gerding, Kilian" userId="fc0a5f8a-7cc3-4fc3-85c1-7cfad5955325" providerId="ADAL" clId="{9B11CFAA-A573-6349-AA4B-AA259ED32885}" dt="2021-04-28T12:57:15.281" v="2855" actId="478"/>
          <ac:picMkLst>
            <pc:docMk/>
            <pc:sldMk cId="3455975666" sldId="1159"/>
            <ac:picMk id="29" creationId="{331D97C3-33D3-9049-B6BB-4206AE76F369}"/>
          </ac:picMkLst>
        </pc:picChg>
        <pc:picChg chg="del mod">
          <ac:chgData name="Gerding, Kilian" userId="fc0a5f8a-7cc3-4fc3-85c1-7cfad5955325" providerId="ADAL" clId="{9B11CFAA-A573-6349-AA4B-AA259ED32885}" dt="2021-04-28T14:15:50.937" v="4047" actId="478"/>
          <ac:picMkLst>
            <pc:docMk/>
            <pc:sldMk cId="3455975666" sldId="1159"/>
            <ac:picMk id="31" creationId="{1CA5F1B5-0628-7A46-B9DC-611D902252DC}"/>
          </ac:picMkLst>
        </pc:picChg>
        <pc:picChg chg="del mod">
          <ac:chgData name="Gerding, Kilian" userId="fc0a5f8a-7cc3-4fc3-85c1-7cfad5955325" providerId="ADAL" clId="{9B11CFAA-A573-6349-AA4B-AA259ED32885}" dt="2021-04-28T14:15:49.228" v="4046" actId="478"/>
          <ac:picMkLst>
            <pc:docMk/>
            <pc:sldMk cId="3455975666" sldId="1159"/>
            <ac:picMk id="33" creationId="{DFA9ADAE-1C69-C446-B577-35E5F67510B5}"/>
          </ac:picMkLst>
        </pc:picChg>
        <pc:picChg chg="del mod">
          <ac:chgData name="Gerding, Kilian" userId="fc0a5f8a-7cc3-4fc3-85c1-7cfad5955325" providerId="ADAL" clId="{9B11CFAA-A573-6349-AA4B-AA259ED32885}" dt="2021-04-28T14:15:52.264" v="4048" actId="478"/>
          <ac:picMkLst>
            <pc:docMk/>
            <pc:sldMk cId="3455975666" sldId="1159"/>
            <ac:picMk id="35" creationId="{C5EDB0DD-B289-214B-8FC6-21A22394E2F4}"/>
          </ac:picMkLst>
        </pc:picChg>
        <pc:picChg chg="del mod">
          <ac:chgData name="Gerding, Kilian" userId="fc0a5f8a-7cc3-4fc3-85c1-7cfad5955325" providerId="ADAL" clId="{9B11CFAA-A573-6349-AA4B-AA259ED32885}" dt="2021-04-28T12:56:59.170" v="2849" actId="478"/>
          <ac:picMkLst>
            <pc:docMk/>
            <pc:sldMk cId="3455975666" sldId="1159"/>
            <ac:picMk id="37" creationId="{9FCEEC12-63A3-754C-86E3-FFE770637FB8}"/>
          </ac:picMkLst>
        </pc:picChg>
      </pc:sldChg>
      <pc:sldChg chg="modSp mod">
        <pc:chgData name="Gerding, Kilian" userId="fc0a5f8a-7cc3-4fc3-85c1-7cfad5955325" providerId="ADAL" clId="{9B11CFAA-A573-6349-AA4B-AA259ED32885}" dt="2021-04-28T15:22:41.444" v="5428" actId="14100"/>
        <pc:sldMkLst>
          <pc:docMk/>
          <pc:sldMk cId="298139106" sldId="1163"/>
        </pc:sldMkLst>
        <pc:spChg chg="mod">
          <ac:chgData name="Gerding, Kilian" userId="fc0a5f8a-7cc3-4fc3-85c1-7cfad5955325" providerId="ADAL" clId="{9B11CFAA-A573-6349-AA4B-AA259ED32885}" dt="2021-04-28T15:22:41.444" v="5428" actId="14100"/>
          <ac:spMkLst>
            <pc:docMk/>
            <pc:sldMk cId="298139106" sldId="1163"/>
            <ac:spMk id="3" creationId="{ADBA146A-FED1-A64E-92B5-912375811F80}"/>
          </ac:spMkLst>
        </pc:spChg>
      </pc:sldChg>
      <pc:sldChg chg="modSp mod">
        <pc:chgData name="Gerding, Kilian" userId="fc0a5f8a-7cc3-4fc3-85c1-7cfad5955325" providerId="ADAL" clId="{9B11CFAA-A573-6349-AA4B-AA259ED32885}" dt="2021-04-28T15:19:57.342" v="5190" actId="1038"/>
        <pc:sldMkLst>
          <pc:docMk/>
          <pc:sldMk cId="1498676048" sldId="1167"/>
        </pc:sldMkLst>
        <pc:spChg chg="mod">
          <ac:chgData name="Gerding, Kilian" userId="fc0a5f8a-7cc3-4fc3-85c1-7cfad5955325" providerId="ADAL" clId="{9B11CFAA-A573-6349-AA4B-AA259ED32885}" dt="2021-04-28T15:19:54.918" v="5183" actId="14100"/>
          <ac:spMkLst>
            <pc:docMk/>
            <pc:sldMk cId="1498676048" sldId="1167"/>
            <ac:spMk id="14" creationId="{DA72F4DC-04F1-B142-9415-81B936B6C7B5}"/>
          </ac:spMkLst>
        </pc:spChg>
        <pc:spChg chg="mod">
          <ac:chgData name="Gerding, Kilian" userId="fc0a5f8a-7cc3-4fc3-85c1-7cfad5955325" providerId="ADAL" clId="{9B11CFAA-A573-6349-AA4B-AA259ED32885}" dt="2021-04-28T15:19:57.342" v="5190" actId="1038"/>
          <ac:spMkLst>
            <pc:docMk/>
            <pc:sldMk cId="1498676048" sldId="1167"/>
            <ac:spMk id="82" creationId="{3979C9B4-77A6-AE4F-93DE-F2AE9AB5F7F0}"/>
          </ac:spMkLst>
        </pc:spChg>
      </pc:sldChg>
      <pc:sldChg chg="addSp delSp modSp add mod">
        <pc:chgData name="Gerding, Kilian" userId="fc0a5f8a-7cc3-4fc3-85c1-7cfad5955325" providerId="ADAL" clId="{9B11CFAA-A573-6349-AA4B-AA259ED32885}" dt="2021-04-30T11:29:07.470" v="5484"/>
        <pc:sldMkLst>
          <pc:docMk/>
          <pc:sldMk cId="3746512015" sldId="1168"/>
        </pc:sldMkLst>
        <pc:spChg chg="mod">
          <ac:chgData name="Gerding, Kilian" userId="fc0a5f8a-7cc3-4fc3-85c1-7cfad5955325" providerId="ADAL" clId="{9B11CFAA-A573-6349-AA4B-AA259ED32885}" dt="2021-04-28T14:48:26.032" v="4278" actId="20577"/>
          <ac:spMkLst>
            <pc:docMk/>
            <pc:sldMk cId="3746512015" sldId="1168"/>
            <ac:spMk id="2" creationId="{A8A0B0B4-7E06-4DAA-8F52-4467DF5E2A15}"/>
          </ac:spMkLst>
        </pc:spChg>
        <pc:spChg chg="mod">
          <ac:chgData name="Gerding, Kilian" userId="fc0a5f8a-7cc3-4fc3-85c1-7cfad5955325" providerId="ADAL" clId="{9B11CFAA-A573-6349-AA4B-AA259ED32885}" dt="2021-04-28T14:20:09.761" v="4118" actId="20577"/>
          <ac:spMkLst>
            <pc:docMk/>
            <pc:sldMk cId="3746512015" sldId="1168"/>
            <ac:spMk id="3" creationId="{C2D2AB8F-2EA5-42EB-9453-EB1E47375E2B}"/>
          </ac:spMkLst>
        </pc:spChg>
        <pc:spChg chg="del">
          <ac:chgData name="Gerding, Kilian" userId="fc0a5f8a-7cc3-4fc3-85c1-7cfad5955325" providerId="ADAL" clId="{9B11CFAA-A573-6349-AA4B-AA259ED32885}" dt="2021-04-28T12:37:40.595" v="2108" actId="478"/>
          <ac:spMkLst>
            <pc:docMk/>
            <pc:sldMk cId="3746512015" sldId="1168"/>
            <ac:spMk id="56" creationId="{C7D9B071-2073-A647-B323-A2C9A51F8248}"/>
          </ac:spMkLst>
        </pc:spChg>
        <pc:spChg chg="del">
          <ac:chgData name="Gerding, Kilian" userId="fc0a5f8a-7cc3-4fc3-85c1-7cfad5955325" providerId="ADAL" clId="{9B11CFAA-A573-6349-AA4B-AA259ED32885}" dt="2021-04-28T12:37:41.939" v="2109" actId="478"/>
          <ac:spMkLst>
            <pc:docMk/>
            <pc:sldMk cId="3746512015" sldId="1168"/>
            <ac:spMk id="57" creationId="{AC5CEBAD-545C-F848-AE74-39270FC823B5}"/>
          </ac:spMkLst>
        </pc:spChg>
        <pc:grpChg chg="del">
          <ac:chgData name="Gerding, Kilian" userId="fc0a5f8a-7cc3-4fc3-85c1-7cfad5955325" providerId="ADAL" clId="{9B11CFAA-A573-6349-AA4B-AA259ED32885}" dt="2021-04-28T12:37:32.093" v="2105" actId="478"/>
          <ac:grpSpMkLst>
            <pc:docMk/>
            <pc:sldMk cId="3746512015" sldId="1168"/>
            <ac:grpSpMk id="55" creationId="{C4634E8D-286C-7B41-B7BA-6A66F116DEFE}"/>
          </ac:grpSpMkLst>
        </pc:grpChg>
        <pc:graphicFrameChg chg="add mod modGraphic">
          <ac:chgData name="Gerding, Kilian" userId="fc0a5f8a-7cc3-4fc3-85c1-7cfad5955325" providerId="ADAL" clId="{9B11CFAA-A573-6349-AA4B-AA259ED32885}" dt="2021-04-30T11:29:07.470" v="5484"/>
          <ac:graphicFrameMkLst>
            <pc:docMk/>
            <pc:sldMk cId="3746512015" sldId="1168"/>
            <ac:graphicFrameMk id="14" creationId="{C360F930-571F-0846-8258-605E39484391}"/>
          </ac:graphicFrameMkLst>
        </pc:graphicFrameChg>
        <pc:cxnChg chg="mod">
          <ac:chgData name="Gerding, Kilian" userId="fc0a5f8a-7cc3-4fc3-85c1-7cfad5955325" providerId="ADAL" clId="{9B11CFAA-A573-6349-AA4B-AA259ED32885}" dt="2021-04-28T12:37:32.093" v="2105" actId="478"/>
          <ac:cxnSpMkLst>
            <pc:docMk/>
            <pc:sldMk cId="3746512015" sldId="1168"/>
            <ac:cxnSpMk id="54" creationId="{7BEC3EB7-4422-924B-9DED-00B7BC6A8480}"/>
          </ac:cxnSpMkLst>
        </pc:cxnChg>
      </pc:sldChg>
      <pc:sldChg chg="addSp delSp modSp mod ord">
        <pc:chgData name="Gerding, Kilian" userId="fc0a5f8a-7cc3-4fc3-85c1-7cfad5955325" providerId="ADAL" clId="{9B11CFAA-A573-6349-AA4B-AA259ED32885}" dt="2021-04-28T14:40:32.573" v="4219"/>
        <pc:sldMkLst>
          <pc:docMk/>
          <pc:sldMk cId="3292853736" sldId="1170"/>
        </pc:sldMkLst>
        <pc:spChg chg="mod">
          <ac:chgData name="Gerding, Kilian" userId="fc0a5f8a-7cc3-4fc3-85c1-7cfad5955325" providerId="ADAL" clId="{9B11CFAA-A573-6349-AA4B-AA259ED32885}" dt="2021-04-28T14:40:32.573" v="4219"/>
          <ac:spMkLst>
            <pc:docMk/>
            <pc:sldMk cId="3292853736" sldId="1170"/>
            <ac:spMk id="4" creationId="{30AAC7AB-0CC3-485D-81B4-E9374E0B062A}"/>
          </ac:spMkLst>
        </pc:spChg>
        <pc:spChg chg="add mod">
          <ac:chgData name="Gerding, Kilian" userId="fc0a5f8a-7cc3-4fc3-85c1-7cfad5955325" providerId="ADAL" clId="{9B11CFAA-A573-6349-AA4B-AA259ED32885}" dt="2021-04-28T13:14:24.776" v="3098" actId="1036"/>
          <ac:spMkLst>
            <pc:docMk/>
            <pc:sldMk cId="3292853736" sldId="1170"/>
            <ac:spMk id="7" creationId="{3142998F-04C2-5C43-B5C0-365DC5D38E82}"/>
          </ac:spMkLst>
        </pc:spChg>
        <pc:spChg chg="mod">
          <ac:chgData name="Gerding, Kilian" userId="fc0a5f8a-7cc3-4fc3-85c1-7cfad5955325" providerId="ADAL" clId="{9B11CFAA-A573-6349-AA4B-AA259ED32885}" dt="2021-04-28T13:14:24.776" v="3098" actId="1036"/>
          <ac:spMkLst>
            <pc:docMk/>
            <pc:sldMk cId="3292853736" sldId="1170"/>
            <ac:spMk id="18" creationId="{6A379279-2A8F-C740-B309-122E6DE5DDE3}"/>
          </ac:spMkLst>
        </pc:spChg>
        <pc:spChg chg="add mod">
          <ac:chgData name="Gerding, Kilian" userId="fc0a5f8a-7cc3-4fc3-85c1-7cfad5955325" providerId="ADAL" clId="{9B11CFAA-A573-6349-AA4B-AA259ED32885}" dt="2021-04-28T14:11:02.402" v="3743" actId="20577"/>
          <ac:spMkLst>
            <pc:docMk/>
            <pc:sldMk cId="3292853736" sldId="1170"/>
            <ac:spMk id="19" creationId="{F87251D7-AB5D-ED4B-BEF7-8261C5C931D8}"/>
          </ac:spMkLst>
        </pc:spChg>
        <pc:spChg chg="add mod">
          <ac:chgData name="Gerding, Kilian" userId="fc0a5f8a-7cc3-4fc3-85c1-7cfad5955325" providerId="ADAL" clId="{9B11CFAA-A573-6349-AA4B-AA259ED32885}" dt="2021-04-28T13:14:24.776" v="3098" actId="1036"/>
          <ac:spMkLst>
            <pc:docMk/>
            <pc:sldMk cId="3292853736" sldId="1170"/>
            <ac:spMk id="20" creationId="{F588F38A-E8F8-D744-9FCC-0374D4BE2605}"/>
          </ac:spMkLst>
        </pc:spChg>
        <pc:spChg chg="add mod">
          <ac:chgData name="Gerding, Kilian" userId="fc0a5f8a-7cc3-4fc3-85c1-7cfad5955325" providerId="ADAL" clId="{9B11CFAA-A573-6349-AA4B-AA259ED32885}" dt="2021-04-28T13:14:24.776" v="3098" actId="1036"/>
          <ac:spMkLst>
            <pc:docMk/>
            <pc:sldMk cId="3292853736" sldId="1170"/>
            <ac:spMk id="21" creationId="{02192B80-041D-B944-8296-E760FDE5BE56}"/>
          </ac:spMkLst>
        </pc:spChg>
        <pc:spChg chg="add mod">
          <ac:chgData name="Gerding, Kilian" userId="fc0a5f8a-7cc3-4fc3-85c1-7cfad5955325" providerId="ADAL" clId="{9B11CFAA-A573-6349-AA4B-AA259ED32885}" dt="2021-04-28T13:14:24.776" v="3098" actId="1036"/>
          <ac:spMkLst>
            <pc:docMk/>
            <pc:sldMk cId="3292853736" sldId="1170"/>
            <ac:spMk id="22" creationId="{5512BBB1-DC3A-1A42-ABE7-97E7906A1F7B}"/>
          </ac:spMkLst>
        </pc:spChg>
        <pc:spChg chg="add mod">
          <ac:chgData name="Gerding, Kilian" userId="fc0a5f8a-7cc3-4fc3-85c1-7cfad5955325" providerId="ADAL" clId="{9B11CFAA-A573-6349-AA4B-AA259ED32885}" dt="2021-04-28T13:14:24.776" v="3098" actId="1036"/>
          <ac:spMkLst>
            <pc:docMk/>
            <pc:sldMk cId="3292853736" sldId="1170"/>
            <ac:spMk id="23" creationId="{FE2E24AD-5D73-4C4E-A1DC-07F36E480FEF}"/>
          </ac:spMkLst>
        </pc:spChg>
        <pc:spChg chg="mod">
          <ac:chgData name="Gerding, Kilian" userId="fc0a5f8a-7cc3-4fc3-85c1-7cfad5955325" providerId="ADAL" clId="{9B11CFAA-A573-6349-AA4B-AA259ED32885}" dt="2021-04-28T13:14:24.776" v="3098" actId="1036"/>
          <ac:spMkLst>
            <pc:docMk/>
            <pc:sldMk cId="3292853736" sldId="1170"/>
            <ac:spMk id="26" creationId="{00C0271A-A092-2442-B164-F03961BF18FE}"/>
          </ac:spMkLst>
        </pc:spChg>
        <pc:spChg chg="mod">
          <ac:chgData name="Gerding, Kilian" userId="fc0a5f8a-7cc3-4fc3-85c1-7cfad5955325" providerId="ADAL" clId="{9B11CFAA-A573-6349-AA4B-AA259ED32885}" dt="2021-04-28T13:14:24.776" v="3098" actId="1036"/>
          <ac:spMkLst>
            <pc:docMk/>
            <pc:sldMk cId="3292853736" sldId="1170"/>
            <ac:spMk id="28" creationId="{224F31AB-DE21-0A45-89E0-8FF7BB956327}"/>
          </ac:spMkLst>
        </pc:spChg>
        <pc:picChg chg="add del mod modCrop">
          <ac:chgData name="Gerding, Kilian" userId="fc0a5f8a-7cc3-4fc3-85c1-7cfad5955325" providerId="ADAL" clId="{9B11CFAA-A573-6349-AA4B-AA259ED32885}" dt="2021-04-28T12:59:21.442" v="2874" actId="478"/>
          <ac:picMkLst>
            <pc:docMk/>
            <pc:sldMk cId="3292853736" sldId="1170"/>
            <ac:picMk id="16" creationId="{5C3A4E58-A634-804D-ACF6-C9908BE5473E}"/>
          </ac:picMkLst>
        </pc:picChg>
        <pc:picChg chg="add del mod modCrop">
          <ac:chgData name="Gerding, Kilian" userId="fc0a5f8a-7cc3-4fc3-85c1-7cfad5955325" providerId="ADAL" clId="{9B11CFAA-A573-6349-AA4B-AA259ED32885}" dt="2021-04-28T12:59:20.881" v="2873" actId="478"/>
          <ac:picMkLst>
            <pc:docMk/>
            <pc:sldMk cId="3292853736" sldId="1170"/>
            <ac:picMk id="17" creationId="{78621D40-C873-1C44-AB34-D89392F2C885}"/>
          </ac:picMkLst>
        </pc:picChg>
      </pc:sldChg>
      <pc:sldChg chg="addSp delSp modSp add mod modAnim">
        <pc:chgData name="Gerding, Kilian" userId="fc0a5f8a-7cc3-4fc3-85c1-7cfad5955325" providerId="ADAL" clId="{9B11CFAA-A573-6349-AA4B-AA259ED32885}" dt="2021-04-28T14:52:21.472" v="4443" actId="1035"/>
        <pc:sldMkLst>
          <pc:docMk/>
          <pc:sldMk cId="1831020417" sldId="1171"/>
        </pc:sldMkLst>
        <pc:spChg chg="mod">
          <ac:chgData name="Gerding, Kilian" userId="fc0a5f8a-7cc3-4fc3-85c1-7cfad5955325" providerId="ADAL" clId="{9B11CFAA-A573-6349-AA4B-AA259ED32885}" dt="2021-04-28T14:15:19.269" v="4045" actId="14100"/>
          <ac:spMkLst>
            <pc:docMk/>
            <pc:sldMk cId="1831020417" sldId="1171"/>
            <ac:spMk id="3" creationId="{5BF3988A-FD37-6E42-8C9C-BEF5CC79BA34}"/>
          </ac:spMkLst>
        </pc:spChg>
        <pc:spChg chg="del">
          <ac:chgData name="Gerding, Kilian" userId="fc0a5f8a-7cc3-4fc3-85c1-7cfad5955325" providerId="ADAL" clId="{9B11CFAA-A573-6349-AA4B-AA259ED32885}" dt="2021-04-28T12:56:09.495" v="2843" actId="478"/>
          <ac:spMkLst>
            <pc:docMk/>
            <pc:sldMk cId="1831020417" sldId="1171"/>
            <ac:spMk id="3" creationId="{C2D2AB8F-2EA5-42EB-9453-EB1E47375E2B}"/>
          </ac:spMkLst>
        </pc:spChg>
        <pc:spChg chg="mod">
          <ac:chgData name="Gerding, Kilian" userId="fc0a5f8a-7cc3-4fc3-85c1-7cfad5955325" providerId="ADAL" clId="{9B11CFAA-A573-6349-AA4B-AA259ED32885}" dt="2021-04-28T14:40:36.737" v="4220"/>
          <ac:spMkLst>
            <pc:docMk/>
            <pc:sldMk cId="1831020417" sldId="1171"/>
            <ac:spMk id="4" creationId="{30AAC7AB-0CC3-485D-81B4-E9374E0B062A}"/>
          </ac:spMkLst>
        </pc:spChg>
        <pc:spChg chg="mod">
          <ac:chgData name="Gerding, Kilian" userId="fc0a5f8a-7cc3-4fc3-85c1-7cfad5955325" providerId="ADAL" clId="{9B11CFAA-A573-6349-AA4B-AA259ED32885}" dt="2021-04-28T14:15:05.438" v="4044"/>
          <ac:spMkLst>
            <pc:docMk/>
            <pc:sldMk cId="1831020417" sldId="1171"/>
            <ac:spMk id="6" creationId="{8E85E91E-23FB-40F0-B671-A42C946D3BF1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7" creationId="{50F2E02E-D36B-194E-A466-41B471381A77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8" creationId="{5042CBD2-7016-E441-BF55-D607F30A8D5A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9" creationId="{AE7B0708-A47E-B747-9059-ACA74AF7D6B5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10" creationId="{DBED567B-DDD0-2443-A78B-A482007CE4B8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11" creationId="{28875ED6-558F-2F49-9EA1-A0EB6E280F4A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12" creationId="{E554FD4A-0640-554B-88F9-AE5E9DE855E7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13" creationId="{1EB4850F-35AE-4E4E-9EA7-F93AA66C8CB9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14" creationId="{10799A75-C572-EF4E-BADE-9E28D71772B3}"/>
          </ac:spMkLst>
        </pc:spChg>
        <pc:spChg chg="add mod">
          <ac:chgData name="Gerding, Kilian" userId="fc0a5f8a-7cc3-4fc3-85c1-7cfad5955325" providerId="ADAL" clId="{9B11CFAA-A573-6349-AA4B-AA259ED32885}" dt="2021-04-28T12:56:09.495" v="2843" actId="478"/>
          <ac:spMkLst>
            <pc:docMk/>
            <pc:sldMk cId="1831020417" sldId="1171"/>
            <ac:spMk id="15" creationId="{B8A55CB0-CD3A-E14E-B631-527DD897CE14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16" creationId="{337DDB51-925F-524D-8285-EEFB3ADFD827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17" creationId="{470B23E7-2EBF-524F-9E9E-7362EB362B35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20" creationId="{3A28F11A-3491-B043-911C-593969D63D78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21" creationId="{72359B55-7C10-B745-9F53-57A0B9076E62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22" creationId="{8C695B48-C48B-EF4E-88EA-5E872A212205}"/>
          </ac:spMkLst>
        </pc:spChg>
        <pc:spChg chg="del">
          <ac:chgData name="Gerding, Kilian" userId="fc0a5f8a-7cc3-4fc3-85c1-7cfad5955325" providerId="ADAL" clId="{9B11CFAA-A573-6349-AA4B-AA259ED32885}" dt="2021-04-28T12:56:07.566" v="2842" actId="478"/>
          <ac:spMkLst>
            <pc:docMk/>
            <pc:sldMk cId="1831020417" sldId="1171"/>
            <ac:spMk id="23" creationId="{4EB6EA50-BF5A-A84F-AEBA-3ED2769C5D4D}"/>
          </ac:spMkLst>
        </pc:spChg>
        <pc:spChg chg="add mod">
          <ac:chgData name="Gerding, Kilian" userId="fc0a5f8a-7cc3-4fc3-85c1-7cfad5955325" providerId="ADAL" clId="{9B11CFAA-A573-6349-AA4B-AA259ED32885}" dt="2021-04-28T14:52:21.472" v="4443" actId="1035"/>
          <ac:spMkLst>
            <pc:docMk/>
            <pc:sldMk cId="1831020417" sldId="1171"/>
            <ac:spMk id="25" creationId="{B7A9E262-7DDC-0B4B-BD5B-741A6D76F084}"/>
          </ac:spMkLst>
        </pc:spChg>
        <pc:spChg chg="add del mod">
          <ac:chgData name="Gerding, Kilian" userId="fc0a5f8a-7cc3-4fc3-85c1-7cfad5955325" providerId="ADAL" clId="{9B11CFAA-A573-6349-AA4B-AA259ED32885}" dt="2021-04-28T14:12:43.017" v="4018" actId="478"/>
          <ac:spMkLst>
            <pc:docMk/>
            <pc:sldMk cId="1831020417" sldId="1171"/>
            <ac:spMk id="26" creationId="{ACAD81E4-0777-E249-9D0C-38DE4CBDCECB}"/>
          </ac:spMkLst>
        </pc:spChg>
        <pc:picChg chg="add del mod">
          <ac:chgData name="Gerding, Kilian" userId="fc0a5f8a-7cc3-4fc3-85c1-7cfad5955325" providerId="ADAL" clId="{9B11CFAA-A573-6349-AA4B-AA259ED32885}" dt="2021-04-28T14:12:38.272" v="4017" actId="478"/>
          <ac:picMkLst>
            <pc:docMk/>
            <pc:sldMk cId="1831020417" sldId="1171"/>
            <ac:picMk id="24" creationId="{5F571FAC-E54A-AB4B-AD60-B44CAC4145C5}"/>
          </ac:picMkLst>
        </pc:picChg>
      </pc:sldChg>
      <pc:sldChg chg="addSp delSp modSp mod modAnim">
        <pc:chgData name="Gerding, Kilian" userId="fc0a5f8a-7cc3-4fc3-85c1-7cfad5955325" providerId="ADAL" clId="{9B11CFAA-A573-6349-AA4B-AA259ED32885}" dt="2021-04-28T14:55:04.801" v="4490" actId="20577"/>
        <pc:sldMkLst>
          <pc:docMk/>
          <pc:sldMk cId="283077422" sldId="1173"/>
        </pc:sldMkLst>
        <pc:spChg chg="mod">
          <ac:chgData name="Gerding, Kilian" userId="fc0a5f8a-7cc3-4fc3-85c1-7cfad5955325" providerId="ADAL" clId="{9B11CFAA-A573-6349-AA4B-AA259ED32885}" dt="2021-04-28T14:55:04.801" v="4490" actId="20577"/>
          <ac:spMkLst>
            <pc:docMk/>
            <pc:sldMk cId="283077422" sldId="1173"/>
            <ac:spMk id="2" creationId="{A8A0B0B4-7E06-4DAA-8F52-4467DF5E2A15}"/>
          </ac:spMkLst>
        </pc:spChg>
        <pc:spChg chg="mod">
          <ac:chgData name="Gerding, Kilian" userId="fc0a5f8a-7cc3-4fc3-85c1-7cfad5955325" providerId="ADAL" clId="{9B11CFAA-A573-6349-AA4B-AA259ED32885}" dt="2021-04-28T14:40:40.685" v="4221"/>
          <ac:spMkLst>
            <pc:docMk/>
            <pc:sldMk cId="283077422" sldId="1173"/>
            <ac:spMk id="4" creationId="{30AAC7AB-0CC3-485D-81B4-E9374E0B062A}"/>
          </ac:spMkLst>
        </pc:spChg>
        <pc:picChg chg="add del mod">
          <ac:chgData name="Gerding, Kilian" userId="fc0a5f8a-7cc3-4fc3-85c1-7cfad5955325" providerId="ADAL" clId="{9B11CFAA-A573-6349-AA4B-AA259ED32885}" dt="2021-04-28T14:54:43.017" v="4455" actId="478"/>
          <ac:picMkLst>
            <pc:docMk/>
            <pc:sldMk cId="283077422" sldId="1173"/>
            <ac:picMk id="7" creationId="{D4ABA786-CE6D-4644-82C4-B74DE394BAB6}"/>
          </ac:picMkLst>
        </pc:picChg>
      </pc:sldChg>
      <pc:sldChg chg="addSp modSp mod">
        <pc:chgData name="Gerding, Kilian" userId="fc0a5f8a-7cc3-4fc3-85c1-7cfad5955325" providerId="ADAL" clId="{9B11CFAA-A573-6349-AA4B-AA259ED32885}" dt="2021-04-28T15:18:05.657" v="5156" actId="1582"/>
        <pc:sldMkLst>
          <pc:docMk/>
          <pc:sldMk cId="1526034696" sldId="1174"/>
        </pc:sldMkLst>
        <pc:spChg chg="add mod">
          <ac:chgData name="Gerding, Kilian" userId="fc0a5f8a-7cc3-4fc3-85c1-7cfad5955325" providerId="ADAL" clId="{9B11CFAA-A573-6349-AA4B-AA259ED32885}" dt="2021-04-28T15:17:47.631" v="5153" actId="1035"/>
          <ac:spMkLst>
            <pc:docMk/>
            <pc:sldMk cId="1526034696" sldId="1174"/>
            <ac:spMk id="3" creationId="{554F0B63-669E-1F41-A491-9C32240DF0A7}"/>
          </ac:spMkLst>
        </pc:spChg>
        <pc:picChg chg="mod">
          <ac:chgData name="Gerding, Kilian" userId="fc0a5f8a-7cc3-4fc3-85c1-7cfad5955325" providerId="ADAL" clId="{9B11CFAA-A573-6349-AA4B-AA259ED32885}" dt="2021-04-28T15:16:07.886" v="5085" actId="1035"/>
          <ac:picMkLst>
            <pc:docMk/>
            <pc:sldMk cId="1526034696" sldId="1174"/>
            <ac:picMk id="11" creationId="{7BB9DAEE-53F9-AA44-9B79-46AA91B1E45E}"/>
          </ac:picMkLst>
        </pc:picChg>
        <pc:cxnChg chg="add mod">
          <ac:chgData name="Gerding, Kilian" userId="fc0a5f8a-7cc3-4fc3-85c1-7cfad5955325" providerId="ADAL" clId="{9B11CFAA-A573-6349-AA4B-AA259ED32885}" dt="2021-04-28T15:18:05.657" v="5156" actId="1582"/>
          <ac:cxnSpMkLst>
            <pc:docMk/>
            <pc:sldMk cId="1526034696" sldId="1174"/>
            <ac:cxnSpMk id="8" creationId="{7EF19071-62EC-E549-BB9F-0C0CCF8C428C}"/>
          </ac:cxnSpMkLst>
        </pc:cxnChg>
      </pc:sldChg>
      <pc:sldChg chg="addSp delSp modSp add mod modAnim">
        <pc:chgData name="Gerding, Kilian" userId="fc0a5f8a-7cc3-4fc3-85c1-7cfad5955325" providerId="ADAL" clId="{9B11CFAA-A573-6349-AA4B-AA259ED32885}" dt="2021-04-28T15:14:31.015" v="5028" actId="478"/>
        <pc:sldMkLst>
          <pc:docMk/>
          <pc:sldMk cId="476639970" sldId="1175"/>
        </pc:sldMkLst>
        <pc:spChg chg="mod">
          <ac:chgData name="Gerding, Kilian" userId="fc0a5f8a-7cc3-4fc3-85c1-7cfad5955325" providerId="ADAL" clId="{9B11CFAA-A573-6349-AA4B-AA259ED32885}" dt="2021-04-28T14:57:41.404" v="4583" actId="20577"/>
          <ac:spMkLst>
            <pc:docMk/>
            <pc:sldMk cId="476639970" sldId="1175"/>
            <ac:spMk id="2" creationId="{A8A0B0B4-7E06-4DAA-8F52-4467DF5E2A15}"/>
          </ac:spMkLst>
        </pc:spChg>
        <pc:spChg chg="add mod">
          <ac:chgData name="Gerding, Kilian" userId="fc0a5f8a-7cc3-4fc3-85c1-7cfad5955325" providerId="ADAL" clId="{9B11CFAA-A573-6349-AA4B-AA259ED32885}" dt="2021-04-28T15:04:19.138" v="4813" actId="114"/>
          <ac:spMkLst>
            <pc:docMk/>
            <pc:sldMk cId="476639970" sldId="1175"/>
            <ac:spMk id="3" creationId="{63AF5E87-60AC-BF45-ABA2-38A6651EC1DE}"/>
          </ac:spMkLst>
        </pc:spChg>
        <pc:spChg chg="mod">
          <ac:chgData name="Gerding, Kilian" userId="fc0a5f8a-7cc3-4fc3-85c1-7cfad5955325" providerId="ADAL" clId="{9B11CFAA-A573-6349-AA4B-AA259ED32885}" dt="2021-04-28T14:55:34.274" v="4530" actId="20577"/>
          <ac:spMkLst>
            <pc:docMk/>
            <pc:sldMk cId="476639970" sldId="1175"/>
            <ac:spMk id="4" creationId="{30AAC7AB-0CC3-485D-81B4-E9374E0B062A}"/>
          </ac:spMkLst>
        </pc:spChg>
        <pc:spChg chg="add del mod">
          <ac:chgData name="Gerding, Kilian" userId="fc0a5f8a-7cc3-4fc3-85c1-7cfad5955325" providerId="ADAL" clId="{9B11CFAA-A573-6349-AA4B-AA259ED32885}" dt="2021-04-28T14:57:06.204" v="4535" actId="478"/>
          <ac:spMkLst>
            <pc:docMk/>
            <pc:sldMk cId="476639970" sldId="1175"/>
            <ac:spMk id="7" creationId="{25EB79D0-9659-F248-897A-A52247ED0774}"/>
          </ac:spMkLst>
        </pc:spChg>
        <pc:spChg chg="add del mod">
          <ac:chgData name="Gerding, Kilian" userId="fc0a5f8a-7cc3-4fc3-85c1-7cfad5955325" providerId="ADAL" clId="{9B11CFAA-A573-6349-AA4B-AA259ED32885}" dt="2021-04-28T14:59:13.648" v="4591" actId="478"/>
          <ac:spMkLst>
            <pc:docMk/>
            <pc:sldMk cId="476639970" sldId="1175"/>
            <ac:spMk id="8" creationId="{5A13683F-018D-9044-AB1A-E1F1143026C8}"/>
          </ac:spMkLst>
        </pc:spChg>
        <pc:spChg chg="add del mod">
          <ac:chgData name="Gerding, Kilian" userId="fc0a5f8a-7cc3-4fc3-85c1-7cfad5955325" providerId="ADAL" clId="{9B11CFAA-A573-6349-AA4B-AA259ED32885}" dt="2021-04-28T14:59:05.242" v="4587"/>
          <ac:spMkLst>
            <pc:docMk/>
            <pc:sldMk cId="476639970" sldId="1175"/>
            <ac:spMk id="9" creationId="{7F373C4C-0288-CE40-89AA-3B3E6010CABA}"/>
          </ac:spMkLst>
        </pc:spChg>
        <pc:spChg chg="add del mod">
          <ac:chgData name="Gerding, Kilian" userId="fc0a5f8a-7cc3-4fc3-85c1-7cfad5955325" providerId="ADAL" clId="{9B11CFAA-A573-6349-AA4B-AA259ED32885}" dt="2021-04-28T15:03:37.789" v="4801" actId="478"/>
          <ac:spMkLst>
            <pc:docMk/>
            <pc:sldMk cId="476639970" sldId="1175"/>
            <ac:spMk id="10" creationId="{F7B7B9C6-65AF-0149-98DD-7596B0D71820}"/>
          </ac:spMkLst>
        </pc:spChg>
        <pc:spChg chg="add mod">
          <ac:chgData name="Gerding, Kilian" userId="fc0a5f8a-7cc3-4fc3-85c1-7cfad5955325" providerId="ADAL" clId="{9B11CFAA-A573-6349-AA4B-AA259ED32885}" dt="2021-04-28T15:04:36.636" v="4816" actId="207"/>
          <ac:spMkLst>
            <pc:docMk/>
            <pc:sldMk cId="476639970" sldId="1175"/>
            <ac:spMk id="11" creationId="{9279EB9F-143D-D14F-9FAA-03DAF3475903}"/>
          </ac:spMkLst>
        </pc:spChg>
        <pc:spChg chg="add mod">
          <ac:chgData name="Gerding, Kilian" userId="fc0a5f8a-7cc3-4fc3-85c1-7cfad5955325" providerId="ADAL" clId="{9B11CFAA-A573-6349-AA4B-AA259ED32885}" dt="2021-04-28T15:03:46.492" v="4807" actId="1035"/>
          <ac:spMkLst>
            <pc:docMk/>
            <pc:sldMk cId="476639970" sldId="1175"/>
            <ac:spMk id="12" creationId="{8E4157C7-4D8A-CE43-95FC-9961D4E05D0E}"/>
          </ac:spMkLst>
        </pc:spChg>
        <pc:spChg chg="add mod">
          <ac:chgData name="Gerding, Kilian" userId="fc0a5f8a-7cc3-4fc3-85c1-7cfad5955325" providerId="ADAL" clId="{9B11CFAA-A573-6349-AA4B-AA259ED32885}" dt="2021-04-28T15:04:57.586" v="4821" actId="14100"/>
          <ac:spMkLst>
            <pc:docMk/>
            <pc:sldMk cId="476639970" sldId="1175"/>
            <ac:spMk id="16" creationId="{F328FDA1-A4BF-9549-A339-83F0A07E4FFF}"/>
          </ac:spMkLst>
        </pc:spChg>
        <pc:spChg chg="del mod topLvl">
          <ac:chgData name="Gerding, Kilian" userId="fc0a5f8a-7cc3-4fc3-85c1-7cfad5955325" providerId="ADAL" clId="{9B11CFAA-A573-6349-AA4B-AA259ED32885}" dt="2021-04-28T15:14:31.015" v="5028" actId="478"/>
          <ac:spMkLst>
            <pc:docMk/>
            <pc:sldMk cId="476639970" sldId="1175"/>
            <ac:spMk id="19" creationId="{B1EE8A92-C55A-B449-B590-00363AF7C4F4}"/>
          </ac:spMkLst>
        </pc:spChg>
        <pc:spChg chg="mod topLvl">
          <ac:chgData name="Gerding, Kilian" userId="fc0a5f8a-7cc3-4fc3-85c1-7cfad5955325" providerId="ADAL" clId="{9B11CFAA-A573-6349-AA4B-AA259ED32885}" dt="2021-04-28T15:06:31.540" v="4827" actId="14100"/>
          <ac:spMkLst>
            <pc:docMk/>
            <pc:sldMk cId="476639970" sldId="1175"/>
            <ac:spMk id="20" creationId="{2BE8A5EB-06E4-214F-B1C6-A733F6891D2B}"/>
          </ac:spMkLst>
        </pc:spChg>
        <pc:spChg chg="mod topLvl">
          <ac:chgData name="Gerding, Kilian" userId="fc0a5f8a-7cc3-4fc3-85c1-7cfad5955325" providerId="ADAL" clId="{9B11CFAA-A573-6349-AA4B-AA259ED32885}" dt="2021-04-28T15:07:29.932" v="4940" actId="14100"/>
          <ac:spMkLst>
            <pc:docMk/>
            <pc:sldMk cId="476639970" sldId="1175"/>
            <ac:spMk id="22" creationId="{4389CCFB-9A1E-0C42-B00C-59322D586EEF}"/>
          </ac:spMkLst>
        </pc:spChg>
        <pc:spChg chg="add mod">
          <ac:chgData name="Gerding, Kilian" userId="fc0a5f8a-7cc3-4fc3-85c1-7cfad5955325" providerId="ADAL" clId="{9B11CFAA-A573-6349-AA4B-AA259ED32885}" dt="2021-04-28T15:10:10.907" v="4978" actId="1076"/>
          <ac:spMkLst>
            <pc:docMk/>
            <pc:sldMk cId="476639970" sldId="1175"/>
            <ac:spMk id="34" creationId="{18B19092-981A-7F47-9E94-2851BF7EF46D}"/>
          </ac:spMkLst>
        </pc:spChg>
        <pc:spChg chg="add mod">
          <ac:chgData name="Gerding, Kilian" userId="fc0a5f8a-7cc3-4fc3-85c1-7cfad5955325" providerId="ADAL" clId="{9B11CFAA-A573-6349-AA4B-AA259ED32885}" dt="2021-04-28T15:11:11.272" v="4988" actId="1076"/>
          <ac:spMkLst>
            <pc:docMk/>
            <pc:sldMk cId="476639970" sldId="1175"/>
            <ac:spMk id="39" creationId="{7C04FE1D-89C1-1042-88EE-AE213A2EA7B9}"/>
          </ac:spMkLst>
        </pc:spChg>
        <pc:spChg chg="add mod">
          <ac:chgData name="Gerding, Kilian" userId="fc0a5f8a-7cc3-4fc3-85c1-7cfad5955325" providerId="ADAL" clId="{9B11CFAA-A573-6349-AA4B-AA259ED32885}" dt="2021-04-28T15:11:36.071" v="4993" actId="1076"/>
          <ac:spMkLst>
            <pc:docMk/>
            <pc:sldMk cId="476639970" sldId="1175"/>
            <ac:spMk id="42" creationId="{5001BF36-4E05-8044-BAA9-CCFA26978928}"/>
          </ac:spMkLst>
        </pc:spChg>
        <pc:spChg chg="add mod">
          <ac:chgData name="Gerding, Kilian" userId="fc0a5f8a-7cc3-4fc3-85c1-7cfad5955325" providerId="ADAL" clId="{9B11CFAA-A573-6349-AA4B-AA259ED32885}" dt="2021-04-28T15:11:40.221" v="4995" actId="1076"/>
          <ac:spMkLst>
            <pc:docMk/>
            <pc:sldMk cId="476639970" sldId="1175"/>
            <ac:spMk id="44" creationId="{5569675E-83D4-1F49-999A-BED9000CFD1B}"/>
          </ac:spMkLst>
        </pc:spChg>
        <pc:grpChg chg="add">
          <ac:chgData name="Gerding, Kilian" userId="fc0a5f8a-7cc3-4fc3-85c1-7cfad5955325" providerId="ADAL" clId="{9B11CFAA-A573-6349-AA4B-AA259ED32885}" dt="2021-04-28T15:06:03.184" v="4822" actId="164"/>
          <ac:grpSpMkLst>
            <pc:docMk/>
            <pc:sldMk cId="476639970" sldId="1175"/>
            <ac:grpSpMk id="15" creationId="{F08AAA9B-4C0E-BE44-B27F-16872084123C}"/>
          </ac:grpSpMkLst>
        </pc:grpChg>
        <pc:grpChg chg="add del">
          <ac:chgData name="Gerding, Kilian" userId="fc0a5f8a-7cc3-4fc3-85c1-7cfad5955325" providerId="ADAL" clId="{9B11CFAA-A573-6349-AA4B-AA259ED32885}" dt="2021-04-28T15:14:26.066" v="5027" actId="478"/>
          <ac:grpSpMkLst>
            <pc:docMk/>
            <pc:sldMk cId="476639970" sldId="1175"/>
            <ac:grpSpMk id="17" creationId="{665ED303-46F5-8644-84C0-B8572F333FB3}"/>
          </ac:grpSpMkLst>
        </pc:grpChg>
        <pc:grpChg chg="add del mod">
          <ac:chgData name="Gerding, Kilian" userId="fc0a5f8a-7cc3-4fc3-85c1-7cfad5955325" providerId="ADAL" clId="{9B11CFAA-A573-6349-AA4B-AA259ED32885}" dt="2021-04-28T15:06:18.882" v="4825" actId="165"/>
          <ac:grpSpMkLst>
            <pc:docMk/>
            <pc:sldMk cId="476639970" sldId="1175"/>
            <ac:grpSpMk id="18" creationId="{9BAAC7DB-AB97-D945-9A61-9CD620348240}"/>
          </ac:grpSpMkLst>
        </pc:grpChg>
        <pc:grpChg chg="add del mod">
          <ac:chgData name="Gerding, Kilian" userId="fc0a5f8a-7cc3-4fc3-85c1-7cfad5955325" providerId="ADAL" clId="{9B11CFAA-A573-6349-AA4B-AA259ED32885}" dt="2021-04-28T15:14:19.469" v="5023" actId="478"/>
          <ac:grpSpMkLst>
            <pc:docMk/>
            <pc:sldMk cId="476639970" sldId="1175"/>
            <ac:grpSpMk id="38" creationId="{AE0057C3-DB67-7D4A-BDA6-4565B102310E}"/>
          </ac:grpSpMkLst>
        </pc:grpChg>
        <pc:grpChg chg="add del mod">
          <ac:chgData name="Gerding, Kilian" userId="fc0a5f8a-7cc3-4fc3-85c1-7cfad5955325" providerId="ADAL" clId="{9B11CFAA-A573-6349-AA4B-AA259ED32885}" dt="2021-04-28T15:14:21.572" v="5024" actId="478"/>
          <ac:grpSpMkLst>
            <pc:docMk/>
            <pc:sldMk cId="476639970" sldId="1175"/>
            <ac:grpSpMk id="41" creationId="{D33D8D4F-D789-CD43-AA3F-6F9A659750B3}"/>
          </ac:grpSpMkLst>
        </pc:grpChg>
        <pc:grpChg chg="add del mod">
          <ac:chgData name="Gerding, Kilian" userId="fc0a5f8a-7cc3-4fc3-85c1-7cfad5955325" providerId="ADAL" clId="{9B11CFAA-A573-6349-AA4B-AA259ED32885}" dt="2021-04-28T15:14:22.515" v="5025" actId="478"/>
          <ac:grpSpMkLst>
            <pc:docMk/>
            <pc:sldMk cId="476639970" sldId="1175"/>
            <ac:grpSpMk id="46" creationId="{E5277B97-3CEF-3644-9773-E3A37B7D6374}"/>
          </ac:grpSpMkLst>
        </pc:grpChg>
        <pc:grpChg chg="add del">
          <ac:chgData name="Gerding, Kilian" userId="fc0a5f8a-7cc3-4fc3-85c1-7cfad5955325" providerId="ADAL" clId="{9B11CFAA-A573-6349-AA4B-AA259ED32885}" dt="2021-04-28T15:14:23.964" v="5026" actId="478"/>
          <ac:grpSpMkLst>
            <pc:docMk/>
            <pc:sldMk cId="476639970" sldId="1175"/>
            <ac:grpSpMk id="47" creationId="{9B43E3AB-1532-D04D-B6DE-F81A382C78A4}"/>
          </ac:grpSpMkLst>
        </pc:grpChg>
        <pc:picChg chg="add mod">
          <ac:chgData name="Gerding, Kilian" userId="fc0a5f8a-7cc3-4fc3-85c1-7cfad5955325" providerId="ADAL" clId="{9B11CFAA-A573-6349-AA4B-AA259ED32885}" dt="2021-04-28T15:10:59.773" v="4986" actId="208"/>
          <ac:picMkLst>
            <pc:docMk/>
            <pc:sldMk cId="476639970" sldId="1175"/>
            <ac:picMk id="24" creationId="{B569FE3F-ED73-CE45-94EF-7CF75E505D04}"/>
          </ac:picMkLst>
        </pc:picChg>
        <pc:picChg chg="add mod">
          <ac:chgData name="Gerding, Kilian" userId="fc0a5f8a-7cc3-4fc3-85c1-7cfad5955325" providerId="ADAL" clId="{9B11CFAA-A573-6349-AA4B-AA259ED32885}" dt="2021-04-28T15:09:50.875" v="4973" actId="208"/>
          <ac:picMkLst>
            <pc:docMk/>
            <pc:sldMk cId="476639970" sldId="1175"/>
            <ac:picMk id="26" creationId="{D22231EF-AA5A-CB4A-B5D3-11B80496FFCE}"/>
          </ac:picMkLst>
        </pc:picChg>
        <pc:picChg chg="add mod">
          <ac:chgData name="Gerding, Kilian" userId="fc0a5f8a-7cc3-4fc3-85c1-7cfad5955325" providerId="ADAL" clId="{9B11CFAA-A573-6349-AA4B-AA259ED32885}" dt="2021-04-28T15:12:20.820" v="5003" actId="208"/>
          <ac:picMkLst>
            <pc:docMk/>
            <pc:sldMk cId="476639970" sldId="1175"/>
            <ac:picMk id="28" creationId="{5F2381D4-DAB1-D148-AAFF-C028CC4E0A9B}"/>
          </ac:picMkLst>
        </pc:picChg>
        <pc:picChg chg="add mod">
          <ac:chgData name="Gerding, Kilian" userId="fc0a5f8a-7cc3-4fc3-85c1-7cfad5955325" providerId="ADAL" clId="{9B11CFAA-A573-6349-AA4B-AA259ED32885}" dt="2021-04-28T15:12:00.774" v="4999" actId="1038"/>
          <ac:picMkLst>
            <pc:docMk/>
            <pc:sldMk cId="476639970" sldId="1175"/>
            <ac:picMk id="30" creationId="{13E282E4-237A-404A-8A6B-D75AF4DFDEBC}"/>
          </ac:picMkLst>
        </pc:picChg>
        <pc:picChg chg="add del mod">
          <ac:chgData name="Gerding, Kilian" userId="fc0a5f8a-7cc3-4fc3-85c1-7cfad5955325" providerId="ADAL" clId="{9B11CFAA-A573-6349-AA4B-AA259ED32885}" dt="2021-04-28T15:09:05.879" v="4957" actId="478"/>
          <ac:picMkLst>
            <pc:docMk/>
            <pc:sldMk cId="476639970" sldId="1175"/>
            <ac:picMk id="32" creationId="{51B571C8-D869-974D-ACCC-753E76CF829E}"/>
          </ac:picMkLst>
        </pc:picChg>
        <pc:picChg chg="del">
          <ac:chgData name="Gerding, Kilian" userId="fc0a5f8a-7cc3-4fc3-85c1-7cfad5955325" providerId="ADAL" clId="{9B11CFAA-A573-6349-AA4B-AA259ED32885}" dt="2021-04-28T13:43:52.666" v="3103" actId="478"/>
          <ac:picMkLst>
            <pc:docMk/>
            <pc:sldMk cId="476639970" sldId="1175"/>
            <ac:picMk id="35" creationId="{C5EDB0DD-B289-214B-8FC6-21A22394E2F4}"/>
          </ac:picMkLst>
        </pc:picChg>
        <pc:cxnChg chg="add mod">
          <ac:chgData name="Gerding, Kilian" userId="fc0a5f8a-7cc3-4fc3-85c1-7cfad5955325" providerId="ADAL" clId="{9B11CFAA-A573-6349-AA4B-AA259ED32885}" dt="2021-04-28T15:04:47.341" v="4818" actId="208"/>
          <ac:cxnSpMkLst>
            <pc:docMk/>
            <pc:sldMk cId="476639970" sldId="1175"/>
            <ac:cxnSpMk id="14" creationId="{227E71DB-3862-8549-AF4A-24D9BF24EEEE}"/>
          </ac:cxnSpMkLst>
        </pc:cxnChg>
        <pc:cxnChg chg="mod topLvl">
          <ac:chgData name="Gerding, Kilian" userId="fc0a5f8a-7cc3-4fc3-85c1-7cfad5955325" providerId="ADAL" clId="{9B11CFAA-A573-6349-AA4B-AA259ED32885}" dt="2021-04-28T15:06:18.882" v="4825" actId="165"/>
          <ac:cxnSpMkLst>
            <pc:docMk/>
            <pc:sldMk cId="476639970" sldId="1175"/>
            <ac:cxnSpMk id="21" creationId="{7E9927B5-7D13-014D-8F72-A9DA737B6C85}"/>
          </ac:cxnSpMkLst>
        </pc:cxnChg>
        <pc:cxnChg chg="add mod">
          <ac:chgData name="Gerding, Kilian" userId="fc0a5f8a-7cc3-4fc3-85c1-7cfad5955325" providerId="ADAL" clId="{9B11CFAA-A573-6349-AA4B-AA259ED32885}" dt="2021-04-28T15:10:21.374" v="4980" actId="14100"/>
          <ac:cxnSpMkLst>
            <pc:docMk/>
            <pc:sldMk cId="476639970" sldId="1175"/>
            <ac:cxnSpMk id="36" creationId="{5D685CB7-327D-2747-9646-00EEE2E023EB}"/>
          </ac:cxnSpMkLst>
        </pc:cxnChg>
        <pc:cxnChg chg="add mod">
          <ac:chgData name="Gerding, Kilian" userId="fc0a5f8a-7cc3-4fc3-85c1-7cfad5955325" providerId="ADAL" clId="{9B11CFAA-A573-6349-AA4B-AA259ED32885}" dt="2021-04-28T15:11:11.272" v="4988" actId="1076"/>
          <ac:cxnSpMkLst>
            <pc:docMk/>
            <pc:sldMk cId="476639970" sldId="1175"/>
            <ac:cxnSpMk id="40" creationId="{7765AD72-846B-3242-9680-C4F43ED1F0E2}"/>
          </ac:cxnSpMkLst>
        </pc:cxnChg>
        <pc:cxnChg chg="add mod">
          <ac:chgData name="Gerding, Kilian" userId="fc0a5f8a-7cc3-4fc3-85c1-7cfad5955325" providerId="ADAL" clId="{9B11CFAA-A573-6349-AA4B-AA259ED32885}" dt="2021-04-28T15:11:36.071" v="4993" actId="1076"/>
          <ac:cxnSpMkLst>
            <pc:docMk/>
            <pc:sldMk cId="476639970" sldId="1175"/>
            <ac:cxnSpMk id="43" creationId="{3D365B3B-C7E1-D04C-ACC4-20185E2DD283}"/>
          </ac:cxnSpMkLst>
        </pc:cxnChg>
        <pc:cxnChg chg="add mod">
          <ac:chgData name="Gerding, Kilian" userId="fc0a5f8a-7cc3-4fc3-85c1-7cfad5955325" providerId="ADAL" clId="{9B11CFAA-A573-6349-AA4B-AA259ED32885}" dt="2021-04-28T15:11:40.221" v="4995" actId="1076"/>
          <ac:cxnSpMkLst>
            <pc:docMk/>
            <pc:sldMk cId="476639970" sldId="1175"/>
            <ac:cxnSpMk id="45" creationId="{44ACED4D-80D8-5746-A6B6-0CEB84B47088}"/>
          </ac:cxnSpMkLst>
        </pc:cxnChg>
      </pc:sldChg>
      <pc:sldChg chg="modSp mod">
        <pc:chgData name="Gerding, Kilian" userId="fc0a5f8a-7cc3-4fc3-85c1-7cfad5955325" providerId="ADAL" clId="{9B11CFAA-A573-6349-AA4B-AA259ED32885}" dt="2021-04-28T14:18:55.914" v="4070" actId="20577"/>
        <pc:sldMkLst>
          <pc:docMk/>
          <pc:sldMk cId="2271327668" sldId="1177"/>
        </pc:sldMkLst>
        <pc:spChg chg="mod">
          <ac:chgData name="Gerding, Kilian" userId="fc0a5f8a-7cc3-4fc3-85c1-7cfad5955325" providerId="ADAL" clId="{9B11CFAA-A573-6349-AA4B-AA259ED32885}" dt="2021-04-28T14:18:55.914" v="4070" actId="20577"/>
          <ac:spMkLst>
            <pc:docMk/>
            <pc:sldMk cId="2271327668" sldId="1177"/>
            <ac:spMk id="3" creationId="{443A576E-8355-E242-B940-19325FDE2BA7}"/>
          </ac:spMkLst>
        </pc:spChg>
      </pc:sldChg>
      <pc:sldChg chg="delSp modSp add del mod ord">
        <pc:chgData name="Gerding, Kilian" userId="fc0a5f8a-7cc3-4fc3-85c1-7cfad5955325" providerId="ADAL" clId="{9B11CFAA-A573-6349-AA4B-AA259ED32885}" dt="2021-04-28T15:16:01.267" v="5080" actId="2696"/>
        <pc:sldMkLst>
          <pc:docMk/>
          <pc:sldMk cId="3365906038" sldId="1178"/>
        </pc:sldMkLst>
        <pc:spChg chg="mod">
          <ac:chgData name="Gerding, Kilian" userId="fc0a5f8a-7cc3-4fc3-85c1-7cfad5955325" providerId="ADAL" clId="{9B11CFAA-A573-6349-AA4B-AA259ED32885}" dt="2021-04-28T14:19:24.137" v="4102" actId="20577"/>
          <ac:spMkLst>
            <pc:docMk/>
            <pc:sldMk cId="3365906038" sldId="1178"/>
            <ac:spMk id="2" creationId="{A8A0B0B4-7E06-4DAA-8F52-4467DF5E2A15}"/>
          </ac:spMkLst>
        </pc:spChg>
        <pc:picChg chg="del">
          <ac:chgData name="Gerding, Kilian" userId="fc0a5f8a-7cc3-4fc3-85c1-7cfad5955325" providerId="ADAL" clId="{9B11CFAA-A573-6349-AA4B-AA259ED32885}" dt="2021-04-28T14:19:04.068" v="4072" actId="478"/>
          <ac:picMkLst>
            <pc:docMk/>
            <pc:sldMk cId="3365906038" sldId="1178"/>
            <ac:picMk id="7" creationId="{D4ABA786-CE6D-4644-82C4-B74DE394BAB6}"/>
          </ac:picMkLst>
        </pc:picChg>
        <pc:picChg chg="del">
          <ac:chgData name="Gerding, Kilian" userId="fc0a5f8a-7cc3-4fc3-85c1-7cfad5955325" providerId="ADAL" clId="{9B11CFAA-A573-6349-AA4B-AA259ED32885}" dt="2021-04-28T14:19:05.314" v="4073" actId="478"/>
          <ac:picMkLst>
            <pc:docMk/>
            <pc:sldMk cId="3365906038" sldId="1178"/>
            <ac:picMk id="35" creationId="{C5EDB0DD-B289-214B-8FC6-21A22394E2F4}"/>
          </ac:picMkLst>
        </pc:picChg>
      </pc:sldChg>
      <pc:sldChg chg="delSp modSp add del mod">
        <pc:chgData name="Gerding, Kilian" userId="fc0a5f8a-7cc3-4fc3-85c1-7cfad5955325" providerId="ADAL" clId="{9B11CFAA-A573-6349-AA4B-AA259ED32885}" dt="2021-04-28T14:56:09.143" v="4531" actId="2696"/>
        <pc:sldMkLst>
          <pc:docMk/>
          <pc:sldMk cId="2060434300" sldId="1179"/>
        </pc:sldMkLst>
        <pc:spChg chg="mod">
          <ac:chgData name="Gerding, Kilian" userId="fc0a5f8a-7cc3-4fc3-85c1-7cfad5955325" providerId="ADAL" clId="{9B11CFAA-A573-6349-AA4B-AA259ED32885}" dt="2021-04-28T14:19:45.350" v="4112" actId="20577"/>
          <ac:spMkLst>
            <pc:docMk/>
            <pc:sldMk cId="2060434300" sldId="1179"/>
            <ac:spMk id="2" creationId="{A8A0B0B4-7E06-4DAA-8F52-4467DF5E2A15}"/>
          </ac:spMkLst>
        </pc:spChg>
        <pc:picChg chg="del">
          <ac:chgData name="Gerding, Kilian" userId="fc0a5f8a-7cc3-4fc3-85c1-7cfad5955325" providerId="ADAL" clId="{9B11CFAA-A573-6349-AA4B-AA259ED32885}" dt="2021-04-28T14:19:41.564" v="4104" actId="478"/>
          <ac:picMkLst>
            <pc:docMk/>
            <pc:sldMk cId="2060434300" sldId="1179"/>
            <ac:picMk id="7" creationId="{D4ABA786-CE6D-4644-82C4-B74DE394BAB6}"/>
          </ac:picMkLst>
        </pc:picChg>
        <pc:picChg chg="del">
          <ac:chgData name="Gerding, Kilian" userId="fc0a5f8a-7cc3-4fc3-85c1-7cfad5955325" providerId="ADAL" clId="{9B11CFAA-A573-6349-AA4B-AA259ED32885}" dt="2021-04-28T14:19:42.148" v="4105" actId="478"/>
          <ac:picMkLst>
            <pc:docMk/>
            <pc:sldMk cId="2060434300" sldId="1179"/>
            <ac:picMk id="35" creationId="{C5EDB0DD-B289-214B-8FC6-21A22394E2F4}"/>
          </ac:picMkLst>
        </pc:picChg>
      </pc:sldChg>
      <pc:sldChg chg="delSp modSp add mod">
        <pc:chgData name="Gerding, Kilian" userId="fc0a5f8a-7cc3-4fc3-85c1-7cfad5955325" providerId="ADAL" clId="{9B11CFAA-A573-6349-AA4B-AA259ED32885}" dt="2021-04-28T14:55:15.501" v="4509" actId="20577"/>
        <pc:sldMkLst>
          <pc:docMk/>
          <pc:sldMk cId="4012712188" sldId="1180"/>
        </pc:sldMkLst>
        <pc:spChg chg="mod">
          <ac:chgData name="Gerding, Kilian" userId="fc0a5f8a-7cc3-4fc3-85c1-7cfad5955325" providerId="ADAL" clId="{9B11CFAA-A573-6349-AA4B-AA259ED32885}" dt="2021-04-28T14:55:15.501" v="4509" actId="20577"/>
          <ac:spMkLst>
            <pc:docMk/>
            <pc:sldMk cId="4012712188" sldId="1180"/>
            <ac:spMk id="2" creationId="{A8A0B0B4-7E06-4DAA-8F52-4467DF5E2A15}"/>
          </ac:spMkLst>
        </pc:spChg>
        <pc:picChg chg="del">
          <ac:chgData name="Gerding, Kilian" userId="fc0a5f8a-7cc3-4fc3-85c1-7cfad5955325" providerId="ADAL" clId="{9B11CFAA-A573-6349-AA4B-AA259ED32885}" dt="2021-04-28T14:54:41.060" v="4454" actId="478"/>
          <ac:picMkLst>
            <pc:docMk/>
            <pc:sldMk cId="4012712188" sldId="1180"/>
            <ac:picMk id="35" creationId="{C5EDB0DD-B289-214B-8FC6-21A22394E2F4}"/>
          </ac:picMkLst>
        </pc:picChg>
      </pc:sldChg>
      <pc:sldChg chg="delSp add mod">
        <pc:chgData name="Gerding, Kilian" userId="fc0a5f8a-7cc3-4fc3-85c1-7cfad5955325" providerId="ADAL" clId="{9B11CFAA-A573-6349-AA4B-AA259ED32885}" dt="2021-04-28T15:14:44.516" v="5034" actId="478"/>
        <pc:sldMkLst>
          <pc:docMk/>
          <pc:sldMk cId="1673340097" sldId="1181"/>
        </pc:sldMkLst>
        <pc:spChg chg="del">
          <ac:chgData name="Gerding, Kilian" userId="fc0a5f8a-7cc3-4fc3-85c1-7cfad5955325" providerId="ADAL" clId="{9B11CFAA-A573-6349-AA4B-AA259ED32885}" dt="2021-04-28T15:14:44.516" v="5034" actId="478"/>
          <ac:spMkLst>
            <pc:docMk/>
            <pc:sldMk cId="1673340097" sldId="1181"/>
            <ac:spMk id="19" creationId="{B1EE8A92-C55A-B449-B590-00363AF7C4F4}"/>
          </ac:spMkLst>
        </pc:spChg>
        <pc:grpChg chg="del">
          <ac:chgData name="Gerding, Kilian" userId="fc0a5f8a-7cc3-4fc3-85c1-7cfad5955325" providerId="ADAL" clId="{9B11CFAA-A573-6349-AA4B-AA259ED32885}" dt="2021-04-28T15:14:34.764" v="5029" actId="478"/>
          <ac:grpSpMkLst>
            <pc:docMk/>
            <pc:sldMk cId="1673340097" sldId="1181"/>
            <ac:grpSpMk id="15" creationId="{F08AAA9B-4C0E-BE44-B27F-16872084123C}"/>
          </ac:grpSpMkLst>
        </pc:grpChg>
        <pc:grpChg chg="del">
          <ac:chgData name="Gerding, Kilian" userId="fc0a5f8a-7cc3-4fc3-85c1-7cfad5955325" providerId="ADAL" clId="{9B11CFAA-A573-6349-AA4B-AA259ED32885}" dt="2021-04-28T15:14:41.369" v="5033" actId="478"/>
          <ac:grpSpMkLst>
            <pc:docMk/>
            <pc:sldMk cId="1673340097" sldId="1181"/>
            <ac:grpSpMk id="17" creationId="{665ED303-46F5-8644-84C0-B8572F333FB3}"/>
          </ac:grpSpMkLst>
        </pc:grpChg>
        <pc:grpChg chg="del">
          <ac:chgData name="Gerding, Kilian" userId="fc0a5f8a-7cc3-4fc3-85c1-7cfad5955325" providerId="ADAL" clId="{9B11CFAA-A573-6349-AA4B-AA259ED32885}" dt="2021-04-28T15:14:37.375" v="5030" actId="478"/>
          <ac:grpSpMkLst>
            <pc:docMk/>
            <pc:sldMk cId="1673340097" sldId="1181"/>
            <ac:grpSpMk id="41" creationId="{D33D8D4F-D789-CD43-AA3F-6F9A659750B3}"/>
          </ac:grpSpMkLst>
        </pc:grpChg>
        <pc:grpChg chg="del">
          <ac:chgData name="Gerding, Kilian" userId="fc0a5f8a-7cc3-4fc3-85c1-7cfad5955325" providerId="ADAL" clId="{9B11CFAA-A573-6349-AA4B-AA259ED32885}" dt="2021-04-28T15:14:38.624" v="5031" actId="478"/>
          <ac:grpSpMkLst>
            <pc:docMk/>
            <pc:sldMk cId="1673340097" sldId="1181"/>
            <ac:grpSpMk id="46" creationId="{E5277B97-3CEF-3644-9773-E3A37B7D6374}"/>
          </ac:grpSpMkLst>
        </pc:grpChg>
        <pc:grpChg chg="del">
          <ac:chgData name="Gerding, Kilian" userId="fc0a5f8a-7cc3-4fc3-85c1-7cfad5955325" providerId="ADAL" clId="{9B11CFAA-A573-6349-AA4B-AA259ED32885}" dt="2021-04-28T15:14:39.716" v="5032" actId="478"/>
          <ac:grpSpMkLst>
            <pc:docMk/>
            <pc:sldMk cId="1673340097" sldId="1181"/>
            <ac:grpSpMk id="47" creationId="{9B43E3AB-1532-D04D-B6DE-F81A382C78A4}"/>
          </ac:grpSpMkLst>
        </pc:grpChg>
      </pc:sldChg>
      <pc:sldChg chg="addSp delSp add mod">
        <pc:chgData name="Gerding, Kilian" userId="fc0a5f8a-7cc3-4fc3-85c1-7cfad5955325" providerId="ADAL" clId="{9B11CFAA-A573-6349-AA4B-AA259ED32885}" dt="2021-04-28T15:15:01.063" v="5042" actId="478"/>
        <pc:sldMkLst>
          <pc:docMk/>
          <pc:sldMk cId="3209420877" sldId="1182"/>
        </pc:sldMkLst>
        <pc:spChg chg="del">
          <ac:chgData name="Gerding, Kilian" userId="fc0a5f8a-7cc3-4fc3-85c1-7cfad5955325" providerId="ADAL" clId="{9B11CFAA-A573-6349-AA4B-AA259ED32885}" dt="2021-04-28T15:15:01.063" v="5042" actId="478"/>
          <ac:spMkLst>
            <pc:docMk/>
            <pc:sldMk cId="3209420877" sldId="1182"/>
            <ac:spMk id="19" creationId="{B1EE8A92-C55A-B449-B590-00363AF7C4F4}"/>
          </ac:spMkLst>
        </pc:spChg>
        <pc:grpChg chg="del">
          <ac:chgData name="Gerding, Kilian" userId="fc0a5f8a-7cc3-4fc3-85c1-7cfad5955325" providerId="ADAL" clId="{9B11CFAA-A573-6349-AA4B-AA259ED32885}" dt="2021-04-28T15:14:48.864" v="5035" actId="478"/>
          <ac:grpSpMkLst>
            <pc:docMk/>
            <pc:sldMk cId="3209420877" sldId="1182"/>
            <ac:grpSpMk id="15" creationId="{F08AAA9B-4C0E-BE44-B27F-16872084123C}"/>
          </ac:grpSpMkLst>
        </pc:grpChg>
        <pc:grpChg chg="del">
          <ac:chgData name="Gerding, Kilian" userId="fc0a5f8a-7cc3-4fc3-85c1-7cfad5955325" providerId="ADAL" clId="{9B11CFAA-A573-6349-AA4B-AA259ED32885}" dt="2021-04-28T15:14:58.613" v="5041" actId="478"/>
          <ac:grpSpMkLst>
            <pc:docMk/>
            <pc:sldMk cId="3209420877" sldId="1182"/>
            <ac:grpSpMk id="17" creationId="{665ED303-46F5-8644-84C0-B8572F333FB3}"/>
          </ac:grpSpMkLst>
        </pc:grpChg>
        <pc:grpChg chg="del">
          <ac:chgData name="Gerding, Kilian" userId="fc0a5f8a-7cc3-4fc3-85c1-7cfad5955325" providerId="ADAL" clId="{9B11CFAA-A573-6349-AA4B-AA259ED32885}" dt="2021-04-28T15:14:50.214" v="5036" actId="478"/>
          <ac:grpSpMkLst>
            <pc:docMk/>
            <pc:sldMk cId="3209420877" sldId="1182"/>
            <ac:grpSpMk id="38" creationId="{AE0057C3-DB67-7D4A-BDA6-4565B102310E}"/>
          </ac:grpSpMkLst>
        </pc:grpChg>
        <pc:grpChg chg="add del">
          <ac:chgData name="Gerding, Kilian" userId="fc0a5f8a-7cc3-4fc3-85c1-7cfad5955325" providerId="ADAL" clId="{9B11CFAA-A573-6349-AA4B-AA259ED32885}" dt="2021-04-28T15:14:54.214" v="5038" actId="478"/>
          <ac:grpSpMkLst>
            <pc:docMk/>
            <pc:sldMk cId="3209420877" sldId="1182"/>
            <ac:grpSpMk id="41" creationId="{D33D8D4F-D789-CD43-AA3F-6F9A659750B3}"/>
          </ac:grpSpMkLst>
        </pc:grpChg>
        <pc:grpChg chg="del">
          <ac:chgData name="Gerding, Kilian" userId="fc0a5f8a-7cc3-4fc3-85c1-7cfad5955325" providerId="ADAL" clId="{9B11CFAA-A573-6349-AA4B-AA259ED32885}" dt="2021-04-28T15:14:55.473" v="5039" actId="478"/>
          <ac:grpSpMkLst>
            <pc:docMk/>
            <pc:sldMk cId="3209420877" sldId="1182"/>
            <ac:grpSpMk id="46" creationId="{E5277B97-3CEF-3644-9773-E3A37B7D6374}"/>
          </ac:grpSpMkLst>
        </pc:grpChg>
        <pc:grpChg chg="del">
          <ac:chgData name="Gerding, Kilian" userId="fc0a5f8a-7cc3-4fc3-85c1-7cfad5955325" providerId="ADAL" clId="{9B11CFAA-A573-6349-AA4B-AA259ED32885}" dt="2021-04-28T15:14:57.264" v="5040" actId="478"/>
          <ac:grpSpMkLst>
            <pc:docMk/>
            <pc:sldMk cId="3209420877" sldId="1182"/>
            <ac:grpSpMk id="47" creationId="{9B43E3AB-1532-D04D-B6DE-F81A382C78A4}"/>
          </ac:grpSpMkLst>
        </pc:grpChg>
      </pc:sldChg>
      <pc:sldChg chg="delSp add mod">
        <pc:chgData name="Gerding, Kilian" userId="fc0a5f8a-7cc3-4fc3-85c1-7cfad5955325" providerId="ADAL" clId="{9B11CFAA-A573-6349-AA4B-AA259ED32885}" dt="2021-04-28T15:15:12.613" v="5048" actId="478"/>
        <pc:sldMkLst>
          <pc:docMk/>
          <pc:sldMk cId="587032986" sldId="1183"/>
        </pc:sldMkLst>
        <pc:spChg chg="del">
          <ac:chgData name="Gerding, Kilian" userId="fc0a5f8a-7cc3-4fc3-85c1-7cfad5955325" providerId="ADAL" clId="{9B11CFAA-A573-6349-AA4B-AA259ED32885}" dt="2021-04-28T15:15:12.613" v="5048" actId="478"/>
          <ac:spMkLst>
            <pc:docMk/>
            <pc:sldMk cId="587032986" sldId="1183"/>
            <ac:spMk id="19" creationId="{B1EE8A92-C55A-B449-B590-00363AF7C4F4}"/>
          </ac:spMkLst>
        </pc:spChg>
        <pc:grpChg chg="del">
          <ac:chgData name="Gerding, Kilian" userId="fc0a5f8a-7cc3-4fc3-85c1-7cfad5955325" providerId="ADAL" clId="{9B11CFAA-A573-6349-AA4B-AA259ED32885}" dt="2021-04-28T15:15:05.113" v="5043" actId="478"/>
          <ac:grpSpMkLst>
            <pc:docMk/>
            <pc:sldMk cId="587032986" sldId="1183"/>
            <ac:grpSpMk id="15" creationId="{F08AAA9B-4C0E-BE44-B27F-16872084123C}"/>
          </ac:grpSpMkLst>
        </pc:grpChg>
        <pc:grpChg chg="del">
          <ac:chgData name="Gerding, Kilian" userId="fc0a5f8a-7cc3-4fc3-85c1-7cfad5955325" providerId="ADAL" clId="{9B11CFAA-A573-6349-AA4B-AA259ED32885}" dt="2021-04-28T15:15:10.013" v="5047" actId="478"/>
          <ac:grpSpMkLst>
            <pc:docMk/>
            <pc:sldMk cId="587032986" sldId="1183"/>
            <ac:grpSpMk id="17" creationId="{665ED303-46F5-8644-84C0-B8572F333FB3}"/>
          </ac:grpSpMkLst>
        </pc:grpChg>
        <pc:grpChg chg="del">
          <ac:chgData name="Gerding, Kilian" userId="fc0a5f8a-7cc3-4fc3-85c1-7cfad5955325" providerId="ADAL" clId="{9B11CFAA-A573-6349-AA4B-AA259ED32885}" dt="2021-04-28T15:15:05.558" v="5044" actId="478"/>
          <ac:grpSpMkLst>
            <pc:docMk/>
            <pc:sldMk cId="587032986" sldId="1183"/>
            <ac:grpSpMk id="38" creationId="{AE0057C3-DB67-7D4A-BDA6-4565B102310E}"/>
          </ac:grpSpMkLst>
        </pc:grpChg>
        <pc:grpChg chg="del">
          <ac:chgData name="Gerding, Kilian" userId="fc0a5f8a-7cc3-4fc3-85c1-7cfad5955325" providerId="ADAL" clId="{9B11CFAA-A573-6349-AA4B-AA259ED32885}" dt="2021-04-28T15:15:07.272" v="5045" actId="478"/>
          <ac:grpSpMkLst>
            <pc:docMk/>
            <pc:sldMk cId="587032986" sldId="1183"/>
            <ac:grpSpMk id="41" creationId="{D33D8D4F-D789-CD43-AA3F-6F9A659750B3}"/>
          </ac:grpSpMkLst>
        </pc:grpChg>
        <pc:grpChg chg="del">
          <ac:chgData name="Gerding, Kilian" userId="fc0a5f8a-7cc3-4fc3-85c1-7cfad5955325" providerId="ADAL" clId="{9B11CFAA-A573-6349-AA4B-AA259ED32885}" dt="2021-04-28T15:15:08.868" v="5046" actId="478"/>
          <ac:grpSpMkLst>
            <pc:docMk/>
            <pc:sldMk cId="587032986" sldId="1183"/>
            <ac:grpSpMk id="47" creationId="{9B43E3AB-1532-D04D-B6DE-F81A382C78A4}"/>
          </ac:grpSpMkLst>
        </pc:grpChg>
      </pc:sldChg>
      <pc:sldChg chg="delSp add mod">
        <pc:chgData name="Gerding, Kilian" userId="fc0a5f8a-7cc3-4fc3-85c1-7cfad5955325" providerId="ADAL" clId="{9B11CFAA-A573-6349-AA4B-AA259ED32885}" dt="2021-04-28T15:15:25.863" v="5054" actId="478"/>
        <pc:sldMkLst>
          <pc:docMk/>
          <pc:sldMk cId="2614556798" sldId="1184"/>
        </pc:sldMkLst>
        <pc:spChg chg="del">
          <ac:chgData name="Gerding, Kilian" userId="fc0a5f8a-7cc3-4fc3-85c1-7cfad5955325" providerId="ADAL" clId="{9B11CFAA-A573-6349-AA4B-AA259ED32885}" dt="2021-04-28T15:15:25.863" v="5054" actId="478"/>
          <ac:spMkLst>
            <pc:docMk/>
            <pc:sldMk cId="2614556798" sldId="1184"/>
            <ac:spMk id="19" creationId="{B1EE8A92-C55A-B449-B590-00363AF7C4F4}"/>
          </ac:spMkLst>
        </pc:spChg>
        <pc:grpChg chg="del">
          <ac:chgData name="Gerding, Kilian" userId="fc0a5f8a-7cc3-4fc3-85c1-7cfad5955325" providerId="ADAL" clId="{9B11CFAA-A573-6349-AA4B-AA259ED32885}" dt="2021-04-28T15:15:16.463" v="5049" actId="478"/>
          <ac:grpSpMkLst>
            <pc:docMk/>
            <pc:sldMk cId="2614556798" sldId="1184"/>
            <ac:grpSpMk id="15" creationId="{F08AAA9B-4C0E-BE44-B27F-16872084123C}"/>
          </ac:grpSpMkLst>
        </pc:grpChg>
        <pc:grpChg chg="del">
          <ac:chgData name="Gerding, Kilian" userId="fc0a5f8a-7cc3-4fc3-85c1-7cfad5955325" providerId="ADAL" clId="{9B11CFAA-A573-6349-AA4B-AA259ED32885}" dt="2021-04-28T15:15:22.513" v="5053" actId="478"/>
          <ac:grpSpMkLst>
            <pc:docMk/>
            <pc:sldMk cId="2614556798" sldId="1184"/>
            <ac:grpSpMk id="17" creationId="{665ED303-46F5-8644-84C0-B8572F333FB3}"/>
          </ac:grpSpMkLst>
        </pc:grpChg>
        <pc:grpChg chg="del">
          <ac:chgData name="Gerding, Kilian" userId="fc0a5f8a-7cc3-4fc3-85c1-7cfad5955325" providerId="ADAL" clId="{9B11CFAA-A573-6349-AA4B-AA259ED32885}" dt="2021-04-28T15:15:17.061" v="5050" actId="478"/>
          <ac:grpSpMkLst>
            <pc:docMk/>
            <pc:sldMk cId="2614556798" sldId="1184"/>
            <ac:grpSpMk id="38" creationId="{AE0057C3-DB67-7D4A-BDA6-4565B102310E}"/>
          </ac:grpSpMkLst>
        </pc:grpChg>
        <pc:grpChg chg="del">
          <ac:chgData name="Gerding, Kilian" userId="fc0a5f8a-7cc3-4fc3-85c1-7cfad5955325" providerId="ADAL" clId="{9B11CFAA-A573-6349-AA4B-AA259ED32885}" dt="2021-04-28T15:15:18.513" v="5051" actId="478"/>
          <ac:grpSpMkLst>
            <pc:docMk/>
            <pc:sldMk cId="2614556798" sldId="1184"/>
            <ac:grpSpMk id="41" creationId="{D33D8D4F-D789-CD43-AA3F-6F9A659750B3}"/>
          </ac:grpSpMkLst>
        </pc:grpChg>
        <pc:grpChg chg="del">
          <ac:chgData name="Gerding, Kilian" userId="fc0a5f8a-7cc3-4fc3-85c1-7cfad5955325" providerId="ADAL" clId="{9B11CFAA-A573-6349-AA4B-AA259ED32885}" dt="2021-04-28T15:15:20.012" v="5052" actId="478"/>
          <ac:grpSpMkLst>
            <pc:docMk/>
            <pc:sldMk cId="2614556798" sldId="1184"/>
            <ac:grpSpMk id="46" creationId="{E5277B97-3CEF-3644-9773-E3A37B7D6374}"/>
          </ac:grpSpMkLst>
        </pc:grpChg>
      </pc:sldChg>
      <pc:sldChg chg="addSp delSp modSp add mod">
        <pc:chgData name="Gerding, Kilian" userId="fc0a5f8a-7cc3-4fc3-85c1-7cfad5955325" providerId="ADAL" clId="{9B11CFAA-A573-6349-AA4B-AA259ED32885}" dt="2021-04-28T15:15:50.711" v="5079" actId="20577"/>
        <pc:sldMkLst>
          <pc:docMk/>
          <pc:sldMk cId="1932702132" sldId="1185"/>
        </pc:sldMkLst>
        <pc:spChg chg="mod">
          <ac:chgData name="Gerding, Kilian" userId="fc0a5f8a-7cc3-4fc3-85c1-7cfad5955325" providerId="ADAL" clId="{9B11CFAA-A573-6349-AA4B-AA259ED32885}" dt="2021-04-28T15:15:50.711" v="5079" actId="20577"/>
          <ac:spMkLst>
            <pc:docMk/>
            <pc:sldMk cId="1932702132" sldId="1185"/>
            <ac:spMk id="19" creationId="{B1EE8A92-C55A-B449-B590-00363AF7C4F4}"/>
          </ac:spMkLst>
        </pc:spChg>
        <pc:grpChg chg="del">
          <ac:chgData name="Gerding, Kilian" userId="fc0a5f8a-7cc3-4fc3-85c1-7cfad5955325" providerId="ADAL" clId="{9B11CFAA-A573-6349-AA4B-AA259ED32885}" dt="2021-04-28T15:15:30.313" v="5055" actId="478"/>
          <ac:grpSpMkLst>
            <pc:docMk/>
            <pc:sldMk cId="1932702132" sldId="1185"/>
            <ac:grpSpMk id="15" creationId="{F08AAA9B-4C0E-BE44-B27F-16872084123C}"/>
          </ac:grpSpMkLst>
        </pc:grpChg>
        <pc:grpChg chg="del">
          <ac:chgData name="Gerding, Kilian" userId="fc0a5f8a-7cc3-4fc3-85c1-7cfad5955325" providerId="ADAL" clId="{9B11CFAA-A573-6349-AA4B-AA259ED32885}" dt="2021-04-28T15:15:41.862" v="5062" actId="478"/>
          <ac:grpSpMkLst>
            <pc:docMk/>
            <pc:sldMk cId="1932702132" sldId="1185"/>
            <ac:grpSpMk id="38" creationId="{AE0057C3-DB67-7D4A-BDA6-4565B102310E}"/>
          </ac:grpSpMkLst>
        </pc:grpChg>
        <pc:grpChg chg="del">
          <ac:chgData name="Gerding, Kilian" userId="fc0a5f8a-7cc3-4fc3-85c1-7cfad5955325" providerId="ADAL" clId="{9B11CFAA-A573-6349-AA4B-AA259ED32885}" dt="2021-04-28T15:15:37.462" v="5059" actId="478"/>
          <ac:grpSpMkLst>
            <pc:docMk/>
            <pc:sldMk cId="1932702132" sldId="1185"/>
            <ac:grpSpMk id="41" creationId="{D33D8D4F-D789-CD43-AA3F-6F9A659750B3}"/>
          </ac:grpSpMkLst>
        </pc:grpChg>
        <pc:grpChg chg="del">
          <ac:chgData name="Gerding, Kilian" userId="fc0a5f8a-7cc3-4fc3-85c1-7cfad5955325" providerId="ADAL" clId="{9B11CFAA-A573-6349-AA4B-AA259ED32885}" dt="2021-04-28T15:15:38.712" v="5060" actId="478"/>
          <ac:grpSpMkLst>
            <pc:docMk/>
            <pc:sldMk cId="1932702132" sldId="1185"/>
            <ac:grpSpMk id="46" creationId="{E5277B97-3CEF-3644-9773-E3A37B7D6374}"/>
          </ac:grpSpMkLst>
        </pc:grpChg>
        <pc:grpChg chg="del">
          <ac:chgData name="Gerding, Kilian" userId="fc0a5f8a-7cc3-4fc3-85c1-7cfad5955325" providerId="ADAL" clId="{9B11CFAA-A573-6349-AA4B-AA259ED32885}" dt="2021-04-28T15:15:40.212" v="5061" actId="478"/>
          <ac:grpSpMkLst>
            <pc:docMk/>
            <pc:sldMk cId="1932702132" sldId="1185"/>
            <ac:grpSpMk id="47" creationId="{9B43E3AB-1532-D04D-B6DE-F81A382C78A4}"/>
          </ac:grpSpMkLst>
        </pc:grpChg>
        <pc:cxnChg chg="add del">
          <ac:chgData name="Gerding, Kilian" userId="fc0a5f8a-7cc3-4fc3-85c1-7cfad5955325" providerId="ADAL" clId="{9B11CFAA-A573-6349-AA4B-AA259ED32885}" dt="2021-04-28T15:15:37.112" v="5058" actId="478"/>
          <ac:cxnSpMkLst>
            <pc:docMk/>
            <pc:sldMk cId="1932702132" sldId="1185"/>
            <ac:cxnSpMk id="36" creationId="{5D685CB7-327D-2747-9646-00EEE2E023EB}"/>
          </ac:cxnSpMkLst>
        </pc:cxnChg>
      </pc:sldChg>
      <pc:sldChg chg="delSp modSp add del mod">
        <pc:chgData name="Gerding, Kilian" userId="fc0a5f8a-7cc3-4fc3-85c1-7cfad5955325" providerId="ADAL" clId="{9B11CFAA-A573-6349-AA4B-AA259ED32885}" dt="2021-04-28T15:23:42.847" v="5433" actId="2696"/>
        <pc:sldMkLst>
          <pc:docMk/>
          <pc:sldMk cId="3031082823" sldId="1186"/>
        </pc:sldMkLst>
        <pc:spChg chg="del">
          <ac:chgData name="Gerding, Kilian" userId="fc0a5f8a-7cc3-4fc3-85c1-7cfad5955325" providerId="ADAL" clId="{9B11CFAA-A573-6349-AA4B-AA259ED32885}" dt="2021-04-28T15:22:56.393" v="5432" actId="478"/>
          <ac:spMkLst>
            <pc:docMk/>
            <pc:sldMk cId="3031082823" sldId="1186"/>
            <ac:spMk id="12" creationId="{EB0EE4F3-A030-4643-BD83-158AD7E1274B}"/>
          </ac:spMkLst>
        </pc:spChg>
        <pc:graphicFrameChg chg="del mod">
          <ac:chgData name="Gerding, Kilian" userId="fc0a5f8a-7cc3-4fc3-85c1-7cfad5955325" providerId="ADAL" clId="{9B11CFAA-A573-6349-AA4B-AA259ED32885}" dt="2021-04-28T15:22:53.501" v="5431" actId="478"/>
          <ac:graphicFrameMkLst>
            <pc:docMk/>
            <pc:sldMk cId="3031082823" sldId="1186"/>
            <ac:graphicFrameMk id="8" creationId="{FC215805-3458-E44B-AA9F-86324CA4869B}"/>
          </ac:graphicFrameMkLst>
        </pc:graphicFrameChg>
      </pc:sldChg>
      <pc:sldMasterChg chg="modSp mod delSldLayout modSldLayout">
        <pc:chgData name="Gerding, Kilian" userId="fc0a5f8a-7cc3-4fc3-85c1-7cfad5955325" providerId="ADAL" clId="{9B11CFAA-A573-6349-AA4B-AA259ED32885}" dt="2021-04-28T15:23:56.171" v="5458" actId="2696"/>
        <pc:sldMasterMkLst>
          <pc:docMk/>
          <pc:sldMasterMk cId="0" sldId="2147483784"/>
        </pc:sldMasterMkLst>
        <pc:spChg chg="mod">
          <ac:chgData name="Gerding, Kilian" userId="fc0a5f8a-7cc3-4fc3-85c1-7cfad5955325" providerId="ADAL" clId="{9B11CFAA-A573-6349-AA4B-AA259ED32885}" dt="2021-04-28T11:39:42.705" v="35" actId="20577"/>
          <ac:spMkLst>
            <pc:docMk/>
            <pc:sldMasterMk cId="0" sldId="2147483784"/>
            <ac:spMk id="14" creationId="{00000000-0000-0000-0000-000000000000}"/>
          </ac:spMkLst>
        </pc:spChg>
        <pc:sldLayoutChg chg="del">
          <pc:chgData name="Gerding, Kilian" userId="fc0a5f8a-7cc3-4fc3-85c1-7cfad5955325" providerId="ADAL" clId="{9B11CFAA-A573-6349-AA4B-AA259ED32885}" dt="2021-04-28T15:23:56.171" v="5458" actId="2696"/>
          <pc:sldLayoutMkLst>
            <pc:docMk/>
            <pc:sldMasterMk cId="0" sldId="2147483784"/>
            <pc:sldLayoutMk cId="846790963" sldId="2147483784"/>
          </pc:sldLayoutMkLst>
        </pc:sldLayoutChg>
        <pc:sldLayoutChg chg="del">
          <pc:chgData name="Gerding, Kilian" userId="fc0a5f8a-7cc3-4fc3-85c1-7cfad5955325" providerId="ADAL" clId="{9B11CFAA-A573-6349-AA4B-AA259ED32885}" dt="2021-04-28T15:23:52.303" v="5442" actId="2696"/>
          <pc:sldLayoutMkLst>
            <pc:docMk/>
            <pc:sldMasterMk cId="0" sldId="2147483784"/>
            <pc:sldLayoutMk cId="595834737" sldId="2147483785"/>
          </pc:sldLayoutMkLst>
        </pc:sldLayoutChg>
        <pc:sldLayoutChg chg="addSp modSp">
          <pc:chgData name="Gerding, Kilian" userId="fc0a5f8a-7cc3-4fc3-85c1-7cfad5955325" providerId="ADAL" clId="{9B11CFAA-A573-6349-AA4B-AA259ED32885}" dt="2021-04-28T12:00:19.917" v="897" actId="767"/>
          <pc:sldLayoutMkLst>
            <pc:docMk/>
            <pc:sldMasterMk cId="0" sldId="2147483784"/>
            <pc:sldLayoutMk cId="1866137439" sldId="2147483785"/>
          </pc:sldLayoutMkLst>
          <pc:spChg chg="add mod">
            <ac:chgData name="Gerding, Kilian" userId="fc0a5f8a-7cc3-4fc3-85c1-7cfad5955325" providerId="ADAL" clId="{9B11CFAA-A573-6349-AA4B-AA259ED32885}" dt="2021-04-28T12:00:19.917" v="897" actId="767"/>
            <ac:spMkLst>
              <pc:docMk/>
              <pc:sldMasterMk cId="0" sldId="2147483784"/>
              <pc:sldLayoutMk cId="1866137439" sldId="2147483785"/>
              <ac:spMk id="4" creationId="{B178B95C-6447-A34A-85FB-C3A5FC2C9DAF}"/>
            </ac:spMkLst>
          </pc:spChg>
        </pc:sldLayoutChg>
      </pc:sldMasterChg>
    </pc:docChg>
  </pc:docChgLst>
  <pc:docChgLst>
    <pc:chgData name="Tim Graf" userId="fe3b1845-4b97-4bf1-a8d1-59148a1389d8" providerId="ADAL" clId="{FF3C2692-F039-E845-9246-A151C4FC0C3F}"/>
    <pc:docChg chg="undo redo custSel addSld delSld modSld sldOrd modMainMaster modSection">
      <pc:chgData name="Tim Graf" userId="fe3b1845-4b97-4bf1-a8d1-59148a1389d8" providerId="ADAL" clId="{FF3C2692-F039-E845-9246-A151C4FC0C3F}" dt="2021-04-30T11:29:18.610" v="5824" actId="20577"/>
      <pc:docMkLst>
        <pc:docMk/>
      </pc:docMkLst>
      <pc:sldChg chg="addSp modSp mod">
        <pc:chgData name="Tim Graf" userId="fe3b1845-4b97-4bf1-a8d1-59148a1389d8" providerId="ADAL" clId="{FF3C2692-F039-E845-9246-A151C4FC0C3F}" dt="2021-04-28T14:06:14.375" v="4094" actId="1076"/>
        <pc:sldMkLst>
          <pc:docMk/>
          <pc:sldMk cId="147131655" sldId="1103"/>
        </pc:sldMkLst>
        <pc:spChg chg="mod">
          <ac:chgData name="Tim Graf" userId="fe3b1845-4b97-4bf1-a8d1-59148a1389d8" providerId="ADAL" clId="{FF3C2692-F039-E845-9246-A151C4FC0C3F}" dt="2021-04-28T14:05:57.972" v="4091" actId="164"/>
          <ac:spMkLst>
            <pc:docMk/>
            <pc:sldMk cId="147131655" sldId="1103"/>
            <ac:spMk id="16" creationId="{00000000-0000-0000-0000-000000000000}"/>
          </ac:spMkLst>
        </pc:spChg>
        <pc:spChg chg="mod">
          <ac:chgData name="Tim Graf" userId="fe3b1845-4b97-4bf1-a8d1-59148a1389d8" providerId="ADAL" clId="{FF3C2692-F039-E845-9246-A151C4FC0C3F}" dt="2021-04-28T14:05:57.972" v="4091" actId="164"/>
          <ac:spMkLst>
            <pc:docMk/>
            <pc:sldMk cId="147131655" sldId="1103"/>
            <ac:spMk id="27" creationId="{00000000-0000-0000-0000-000000000000}"/>
          </ac:spMkLst>
        </pc:spChg>
        <pc:grpChg chg="add mod">
          <ac:chgData name="Tim Graf" userId="fe3b1845-4b97-4bf1-a8d1-59148a1389d8" providerId="ADAL" clId="{FF3C2692-F039-E845-9246-A151C4FC0C3F}" dt="2021-04-28T14:06:14.375" v="4094" actId="1076"/>
          <ac:grpSpMkLst>
            <pc:docMk/>
            <pc:sldMk cId="147131655" sldId="1103"/>
            <ac:grpSpMk id="3" creationId="{AAAE9DEF-14AB-F149-AB97-4239C639CEB2}"/>
          </ac:grpSpMkLst>
        </pc:grpChg>
      </pc:sldChg>
      <pc:sldChg chg="addSp delSp modSp mod">
        <pc:chgData name="Tim Graf" userId="fe3b1845-4b97-4bf1-a8d1-59148a1389d8" providerId="ADAL" clId="{FF3C2692-F039-E845-9246-A151C4FC0C3F}" dt="2021-04-28T14:04:55.008" v="4085" actId="1076"/>
        <pc:sldMkLst>
          <pc:docMk/>
          <pc:sldMk cId="3377780353" sldId="1149"/>
        </pc:sldMkLst>
        <pc:spChg chg="mod">
          <ac:chgData name="Tim Graf" userId="fe3b1845-4b97-4bf1-a8d1-59148a1389d8" providerId="ADAL" clId="{FF3C2692-F039-E845-9246-A151C4FC0C3F}" dt="2021-04-28T14:04:48.361" v="4084" actId="1076"/>
          <ac:spMkLst>
            <pc:docMk/>
            <pc:sldMk cId="3377780353" sldId="1149"/>
            <ac:spMk id="2" creationId="{00000000-0000-0000-0000-000000000000}"/>
          </ac:spMkLst>
        </pc:spChg>
        <pc:spChg chg="mod">
          <ac:chgData name="Tim Graf" userId="fe3b1845-4b97-4bf1-a8d1-59148a1389d8" providerId="ADAL" clId="{FF3C2692-F039-E845-9246-A151C4FC0C3F}" dt="2021-04-28T14:04:48.361" v="4084" actId="1076"/>
          <ac:spMkLst>
            <pc:docMk/>
            <pc:sldMk cId="3377780353" sldId="1149"/>
            <ac:spMk id="3" creationId="{00000000-0000-0000-0000-000000000000}"/>
          </ac:spMkLst>
        </pc:spChg>
        <pc:spChg chg="add mod">
          <ac:chgData name="Tim Graf" userId="fe3b1845-4b97-4bf1-a8d1-59148a1389d8" providerId="ADAL" clId="{FF3C2692-F039-E845-9246-A151C4FC0C3F}" dt="2021-04-28T14:04:48.361" v="4084" actId="1076"/>
          <ac:spMkLst>
            <pc:docMk/>
            <pc:sldMk cId="3377780353" sldId="1149"/>
            <ac:spMk id="6" creationId="{BF91EE3B-21C8-8541-8E71-9C148CDA28AE}"/>
          </ac:spMkLst>
        </pc:spChg>
        <pc:spChg chg="add mod">
          <ac:chgData name="Tim Graf" userId="fe3b1845-4b97-4bf1-a8d1-59148a1389d8" providerId="ADAL" clId="{FF3C2692-F039-E845-9246-A151C4FC0C3F}" dt="2021-04-28T14:04:48.361" v="4084" actId="1076"/>
          <ac:spMkLst>
            <pc:docMk/>
            <pc:sldMk cId="3377780353" sldId="1149"/>
            <ac:spMk id="7" creationId="{1EE23550-4EB9-6948-BB7B-49C9787B96EE}"/>
          </ac:spMkLst>
        </pc:spChg>
        <pc:spChg chg="mod">
          <ac:chgData name="Tim Graf" userId="fe3b1845-4b97-4bf1-a8d1-59148a1389d8" providerId="ADAL" clId="{FF3C2692-F039-E845-9246-A151C4FC0C3F}" dt="2021-04-28T14:04:55.008" v="4085" actId="1076"/>
          <ac:spMkLst>
            <pc:docMk/>
            <pc:sldMk cId="3377780353" sldId="1149"/>
            <ac:spMk id="8" creationId="{00000000-0000-0000-0000-000000000000}"/>
          </ac:spMkLst>
        </pc:spChg>
        <pc:spChg chg="add mod">
          <ac:chgData name="Tim Graf" userId="fe3b1845-4b97-4bf1-a8d1-59148a1389d8" providerId="ADAL" clId="{FF3C2692-F039-E845-9246-A151C4FC0C3F}" dt="2021-04-28T14:04:48.361" v="4084" actId="1076"/>
          <ac:spMkLst>
            <pc:docMk/>
            <pc:sldMk cId="3377780353" sldId="1149"/>
            <ac:spMk id="9" creationId="{BD17EE86-070E-FA47-A531-1CC911D7CEF6}"/>
          </ac:spMkLst>
        </pc:spChg>
        <pc:picChg chg="mod">
          <ac:chgData name="Tim Graf" userId="fe3b1845-4b97-4bf1-a8d1-59148a1389d8" providerId="ADAL" clId="{FF3C2692-F039-E845-9246-A151C4FC0C3F}" dt="2021-04-28T14:04:35.432" v="4083" actId="1076"/>
          <ac:picMkLst>
            <pc:docMk/>
            <pc:sldMk cId="3377780353" sldId="1149"/>
            <ac:picMk id="4" creationId="{94ACD58F-36AF-D748-BD64-477F34F93009}"/>
          </ac:picMkLst>
        </pc:picChg>
        <pc:picChg chg="add mod">
          <ac:chgData name="Tim Graf" userId="fe3b1845-4b97-4bf1-a8d1-59148a1389d8" providerId="ADAL" clId="{FF3C2692-F039-E845-9246-A151C4FC0C3F}" dt="2021-04-28T14:04:48.361" v="4084" actId="1076"/>
          <ac:picMkLst>
            <pc:docMk/>
            <pc:sldMk cId="3377780353" sldId="1149"/>
            <ac:picMk id="10" creationId="{AE75CAFA-137A-CB41-AF27-067029102242}"/>
          </ac:picMkLst>
        </pc:picChg>
        <pc:picChg chg="add del mod">
          <ac:chgData name="Tim Graf" userId="fe3b1845-4b97-4bf1-a8d1-59148a1389d8" providerId="ADAL" clId="{FF3C2692-F039-E845-9246-A151C4FC0C3F}" dt="2021-04-28T11:48:48.305" v="2" actId="478"/>
          <ac:picMkLst>
            <pc:docMk/>
            <pc:sldMk cId="3377780353" sldId="1149"/>
            <ac:picMk id="1026" creationId="{80D1ABB4-5259-8E46-BFA7-267DAF89230D}"/>
          </ac:picMkLst>
        </pc:picChg>
      </pc:sldChg>
      <pc:sldChg chg="addSp delSp modSp mod">
        <pc:chgData name="Tim Graf" userId="fe3b1845-4b97-4bf1-a8d1-59148a1389d8" providerId="ADAL" clId="{FF3C2692-F039-E845-9246-A151C4FC0C3F}" dt="2021-04-28T15:24:40.415" v="4696" actId="14100"/>
        <pc:sldMkLst>
          <pc:docMk/>
          <pc:sldMk cId="2517883190" sldId="1151"/>
        </pc:sldMkLst>
        <pc:spChg chg="mod">
          <ac:chgData name="Tim Graf" userId="fe3b1845-4b97-4bf1-a8d1-59148a1389d8" providerId="ADAL" clId="{FF3C2692-F039-E845-9246-A151C4FC0C3F}" dt="2021-04-28T14:19:03.830" v="4394" actId="20577"/>
          <ac:spMkLst>
            <pc:docMk/>
            <pc:sldMk cId="2517883190" sldId="1151"/>
            <ac:spMk id="2" creationId="{6B78EB02-7B03-BB4D-B3E9-CA2388F47E10}"/>
          </ac:spMkLst>
        </pc:spChg>
        <pc:spChg chg="mod">
          <ac:chgData name="Tim Graf" userId="fe3b1845-4b97-4bf1-a8d1-59148a1389d8" providerId="ADAL" clId="{FF3C2692-F039-E845-9246-A151C4FC0C3F}" dt="2021-04-28T15:24:40.415" v="4696" actId="14100"/>
          <ac:spMkLst>
            <pc:docMk/>
            <pc:sldMk cId="2517883190" sldId="1151"/>
            <ac:spMk id="3" creationId="{443A576E-8355-E242-B940-19325FDE2BA7}"/>
          </ac:spMkLst>
        </pc:spChg>
        <pc:spChg chg="del">
          <ac:chgData name="Tim Graf" userId="fe3b1845-4b97-4bf1-a8d1-59148a1389d8" providerId="ADAL" clId="{FF3C2692-F039-E845-9246-A151C4FC0C3F}" dt="2021-04-28T14:19:08.628" v="4395" actId="478"/>
          <ac:spMkLst>
            <pc:docMk/>
            <pc:sldMk cId="2517883190" sldId="1151"/>
            <ac:spMk id="4" creationId="{C7FB4A66-FACA-6E4A-BB41-9FCEB3053795}"/>
          </ac:spMkLst>
        </pc:spChg>
        <pc:spChg chg="add mod">
          <ac:chgData name="Tim Graf" userId="fe3b1845-4b97-4bf1-a8d1-59148a1389d8" providerId="ADAL" clId="{FF3C2692-F039-E845-9246-A151C4FC0C3F}" dt="2021-04-28T14:19:08.628" v="4395" actId="478"/>
          <ac:spMkLst>
            <pc:docMk/>
            <pc:sldMk cId="2517883190" sldId="1151"/>
            <ac:spMk id="7" creationId="{3670CE16-3552-C941-ABDC-4FFCBDD866F0}"/>
          </ac:spMkLst>
        </pc:spChg>
      </pc:sldChg>
      <pc:sldChg chg="modSp mod">
        <pc:chgData name="Tim Graf" userId="fe3b1845-4b97-4bf1-a8d1-59148a1389d8" providerId="ADAL" clId="{FF3C2692-F039-E845-9246-A151C4FC0C3F}" dt="2021-04-28T15:27:10.005" v="4703" actId="1076"/>
        <pc:sldMkLst>
          <pc:docMk/>
          <pc:sldMk cId="3973273317" sldId="1152"/>
        </pc:sldMkLst>
        <pc:spChg chg="mod">
          <ac:chgData name="Tim Graf" userId="fe3b1845-4b97-4bf1-a8d1-59148a1389d8" providerId="ADAL" clId="{FF3C2692-F039-E845-9246-A151C4FC0C3F}" dt="2021-04-28T12:51:50.880" v="1716" actId="207"/>
          <ac:spMkLst>
            <pc:docMk/>
            <pc:sldMk cId="3973273317" sldId="1152"/>
            <ac:spMk id="8" creationId="{DEE5B5EB-BFE8-334E-A859-99BAF54E1AEA}"/>
          </ac:spMkLst>
        </pc:spChg>
        <pc:spChg chg="mod">
          <ac:chgData name="Tim Graf" userId="fe3b1845-4b97-4bf1-a8d1-59148a1389d8" providerId="ADAL" clId="{FF3C2692-F039-E845-9246-A151C4FC0C3F}" dt="2021-04-28T12:51:24.479" v="1712" actId="207"/>
          <ac:spMkLst>
            <pc:docMk/>
            <pc:sldMk cId="3973273317" sldId="1152"/>
            <ac:spMk id="10" creationId="{61A0BA5A-1AB5-3141-AE16-E80B33E5DF55}"/>
          </ac:spMkLst>
        </pc:spChg>
        <pc:grpChg chg="mod">
          <ac:chgData name="Tim Graf" userId="fe3b1845-4b97-4bf1-a8d1-59148a1389d8" providerId="ADAL" clId="{FF3C2692-F039-E845-9246-A151C4FC0C3F}" dt="2021-04-28T15:27:10.005" v="4703" actId="1076"/>
          <ac:grpSpMkLst>
            <pc:docMk/>
            <pc:sldMk cId="3973273317" sldId="1152"/>
            <ac:grpSpMk id="55" creationId="{C4634E8D-286C-7B41-B7BA-6A66F116DEFE}"/>
          </ac:grpSpMkLst>
        </pc:grpChg>
      </pc:sldChg>
      <pc:sldChg chg="addSp delSp modSp add mod addAnim delAnim modAnim addCm delCm modNotesTx">
        <pc:chgData name="Tim Graf" userId="fe3b1845-4b97-4bf1-a8d1-59148a1389d8" providerId="ADAL" clId="{FF3C2692-F039-E845-9246-A151C4FC0C3F}" dt="2021-04-30T11:00:44.325" v="5703"/>
        <pc:sldMkLst>
          <pc:docMk/>
          <pc:sldMk cId="1311712371" sldId="1153"/>
        </pc:sldMkLst>
        <pc:spChg chg="mod">
          <ac:chgData name="Tim Graf" userId="fe3b1845-4b97-4bf1-a8d1-59148a1389d8" providerId="ADAL" clId="{FF3C2692-F039-E845-9246-A151C4FC0C3F}" dt="2021-04-28T12:08:06.947" v="277" actId="20577"/>
          <ac:spMkLst>
            <pc:docMk/>
            <pc:sldMk cId="1311712371" sldId="1153"/>
            <ac:spMk id="2" creationId="{A8A0B0B4-7E06-4DAA-8F52-4467DF5E2A15}"/>
          </ac:spMkLst>
        </pc:spChg>
        <pc:spChg chg="del">
          <ac:chgData name="Tim Graf" userId="fe3b1845-4b97-4bf1-a8d1-59148a1389d8" providerId="ADAL" clId="{FF3C2692-F039-E845-9246-A151C4FC0C3F}" dt="2021-04-28T11:56:07.917" v="182" actId="478"/>
          <ac:spMkLst>
            <pc:docMk/>
            <pc:sldMk cId="1311712371" sldId="1153"/>
            <ac:spMk id="3" creationId="{C2D2AB8F-2EA5-42EB-9453-EB1E47375E2B}"/>
          </ac:spMkLst>
        </pc:spChg>
        <pc:spChg chg="mod">
          <ac:chgData name="Tim Graf" userId="fe3b1845-4b97-4bf1-a8d1-59148a1389d8" providerId="ADAL" clId="{FF3C2692-F039-E845-9246-A151C4FC0C3F}" dt="2021-04-28T11:57:27.923" v="187" actId="1076"/>
          <ac:spMkLst>
            <pc:docMk/>
            <pc:sldMk cId="1311712371" sldId="1153"/>
            <ac:spMk id="4" creationId="{30AAC7AB-0CC3-485D-81B4-E9374E0B062A}"/>
          </ac:spMkLst>
        </pc:spChg>
        <pc:spChg chg="add del mod">
          <ac:chgData name="Tim Graf" userId="fe3b1845-4b97-4bf1-a8d1-59148a1389d8" providerId="ADAL" clId="{FF3C2692-F039-E845-9246-A151C4FC0C3F}" dt="2021-04-28T11:56:12.433" v="184" actId="478"/>
          <ac:spMkLst>
            <pc:docMk/>
            <pc:sldMk cId="1311712371" sldId="1153"/>
            <ac:spMk id="8" creationId="{2E4BE37E-32F8-634A-A980-6B394BBDB6CA}"/>
          </ac:spMkLst>
        </pc:spChg>
        <pc:spChg chg="add del mod">
          <ac:chgData name="Tim Graf" userId="fe3b1845-4b97-4bf1-a8d1-59148a1389d8" providerId="ADAL" clId="{FF3C2692-F039-E845-9246-A151C4FC0C3F}" dt="2021-04-28T11:59:32.385" v="202" actId="478"/>
          <ac:spMkLst>
            <pc:docMk/>
            <pc:sldMk cId="1311712371" sldId="1153"/>
            <ac:spMk id="10" creationId="{8D4B5499-BDB7-644A-BA86-50AE0BA13048}"/>
          </ac:spMkLst>
        </pc:spChg>
        <pc:spChg chg="add del mod">
          <ac:chgData name="Tim Graf" userId="fe3b1845-4b97-4bf1-a8d1-59148a1389d8" providerId="ADAL" clId="{FF3C2692-F039-E845-9246-A151C4FC0C3F}" dt="2021-04-28T12:06:17.391" v="263" actId="478"/>
          <ac:spMkLst>
            <pc:docMk/>
            <pc:sldMk cId="1311712371" sldId="1153"/>
            <ac:spMk id="12" creationId="{37118A50-4776-F94A-8B63-ACB489DF4BD9}"/>
          </ac:spMkLst>
        </pc:spChg>
        <pc:spChg chg="add del mod">
          <ac:chgData name="Tim Graf" userId="fe3b1845-4b97-4bf1-a8d1-59148a1389d8" providerId="ADAL" clId="{FF3C2692-F039-E845-9246-A151C4FC0C3F}" dt="2021-04-28T13:39:48.701" v="2295" actId="478"/>
          <ac:spMkLst>
            <pc:docMk/>
            <pc:sldMk cId="1311712371" sldId="1153"/>
            <ac:spMk id="14" creationId="{0D35FED4-E3F0-5A48-9E53-932D63096461}"/>
          </ac:spMkLst>
        </pc:spChg>
        <pc:spChg chg="add del mod topLvl">
          <ac:chgData name="Tim Graf" userId="fe3b1845-4b97-4bf1-a8d1-59148a1389d8" providerId="ADAL" clId="{FF3C2692-F039-E845-9246-A151C4FC0C3F}" dt="2021-04-29T13:15:01.795" v="5227" actId="478"/>
          <ac:spMkLst>
            <pc:docMk/>
            <pc:sldMk cId="1311712371" sldId="1153"/>
            <ac:spMk id="15" creationId="{A1C46D6B-52F5-C94B-8C73-C8D35F4074B5}"/>
          </ac:spMkLst>
        </pc:spChg>
        <pc:spChg chg="add mod topLvl">
          <ac:chgData name="Tim Graf" userId="fe3b1845-4b97-4bf1-a8d1-59148a1389d8" providerId="ADAL" clId="{FF3C2692-F039-E845-9246-A151C4FC0C3F}" dt="2021-04-29T14:00:39.822" v="5641" actId="164"/>
          <ac:spMkLst>
            <pc:docMk/>
            <pc:sldMk cId="1311712371" sldId="1153"/>
            <ac:spMk id="16" creationId="{A43781F4-B88C-154C-B1D6-23CE9C1DD6E2}"/>
          </ac:spMkLst>
        </pc:spChg>
        <pc:spChg chg="add mod">
          <ac:chgData name="Tim Graf" userId="fe3b1845-4b97-4bf1-a8d1-59148a1389d8" providerId="ADAL" clId="{FF3C2692-F039-E845-9246-A151C4FC0C3F}" dt="2021-04-28T13:40:23.256" v="2301" actId="164"/>
          <ac:spMkLst>
            <pc:docMk/>
            <pc:sldMk cId="1311712371" sldId="1153"/>
            <ac:spMk id="17" creationId="{5B5D83E7-4826-FC44-AA20-D55C2A0C18ED}"/>
          </ac:spMkLst>
        </pc:spChg>
        <pc:spChg chg="add mod">
          <ac:chgData name="Tim Graf" userId="fe3b1845-4b97-4bf1-a8d1-59148a1389d8" providerId="ADAL" clId="{FF3C2692-F039-E845-9246-A151C4FC0C3F}" dt="2021-04-28T13:40:23.256" v="2301" actId="164"/>
          <ac:spMkLst>
            <pc:docMk/>
            <pc:sldMk cId="1311712371" sldId="1153"/>
            <ac:spMk id="18" creationId="{00413539-A966-E047-AD95-E83EE479837F}"/>
          </ac:spMkLst>
        </pc:spChg>
        <pc:spChg chg="mod">
          <ac:chgData name="Tim Graf" userId="fe3b1845-4b97-4bf1-a8d1-59148a1389d8" providerId="ADAL" clId="{FF3C2692-F039-E845-9246-A151C4FC0C3F}" dt="2021-04-30T11:00:34.125" v="5700"/>
          <ac:spMkLst>
            <pc:docMk/>
            <pc:sldMk cId="1311712371" sldId="1153"/>
            <ac:spMk id="21" creationId="{E3DBDCB5-888A-F740-B398-53E7CC66F8F4}"/>
          </ac:spMkLst>
        </pc:spChg>
        <pc:spChg chg="del mod topLvl">
          <ac:chgData name="Tim Graf" userId="fe3b1845-4b97-4bf1-a8d1-59148a1389d8" providerId="ADAL" clId="{FF3C2692-F039-E845-9246-A151C4FC0C3F}" dt="2021-04-28T13:47:00.701" v="2664" actId="478"/>
          <ac:spMkLst>
            <pc:docMk/>
            <pc:sldMk cId="1311712371" sldId="1153"/>
            <ac:spMk id="22" creationId="{8F878C64-31EA-404B-9621-3C67FC640369}"/>
          </ac:spMkLst>
        </pc:spChg>
        <pc:spChg chg="mod topLvl">
          <ac:chgData name="Tim Graf" userId="fe3b1845-4b97-4bf1-a8d1-59148a1389d8" providerId="ADAL" clId="{FF3C2692-F039-E845-9246-A151C4FC0C3F}" dt="2021-04-29T13:20:30.535" v="5265" actId="14100"/>
          <ac:spMkLst>
            <pc:docMk/>
            <pc:sldMk cId="1311712371" sldId="1153"/>
            <ac:spMk id="22" creationId="{9CB6B021-FB49-1A4C-AD36-D43E573E7BED}"/>
          </ac:spMkLst>
        </pc:spChg>
        <pc:spChg chg="mod topLvl">
          <ac:chgData name="Tim Graf" userId="fe3b1845-4b97-4bf1-a8d1-59148a1389d8" providerId="ADAL" clId="{FF3C2692-F039-E845-9246-A151C4FC0C3F}" dt="2021-04-28T13:47:18.707" v="2669" actId="164"/>
          <ac:spMkLst>
            <pc:docMk/>
            <pc:sldMk cId="1311712371" sldId="1153"/>
            <ac:spMk id="23" creationId="{505650AD-84FE-4447-AE25-C8D9463F48B2}"/>
          </ac:spMkLst>
        </pc:spChg>
        <pc:spChg chg="add mod">
          <ac:chgData name="Tim Graf" userId="fe3b1845-4b97-4bf1-a8d1-59148a1389d8" providerId="ADAL" clId="{FF3C2692-F039-E845-9246-A151C4FC0C3F}" dt="2021-04-28T13:47:18.707" v="2669" actId="164"/>
          <ac:spMkLst>
            <pc:docMk/>
            <pc:sldMk cId="1311712371" sldId="1153"/>
            <ac:spMk id="24" creationId="{5DE5A8C0-A64C-7946-BA3F-EAF6A18A2640}"/>
          </ac:spMkLst>
        </pc:spChg>
        <pc:spChg chg="add mod">
          <ac:chgData name="Tim Graf" userId="fe3b1845-4b97-4bf1-a8d1-59148a1389d8" providerId="ADAL" clId="{FF3C2692-F039-E845-9246-A151C4FC0C3F}" dt="2021-04-28T13:47:18.707" v="2669" actId="164"/>
          <ac:spMkLst>
            <pc:docMk/>
            <pc:sldMk cId="1311712371" sldId="1153"/>
            <ac:spMk id="25" creationId="{9584FF4E-0D01-3441-A36D-81FA6F807AEB}"/>
          </ac:spMkLst>
        </pc:spChg>
        <pc:spChg chg="mod">
          <ac:chgData name="Tim Graf" userId="fe3b1845-4b97-4bf1-a8d1-59148a1389d8" providerId="ADAL" clId="{FF3C2692-F039-E845-9246-A151C4FC0C3F}" dt="2021-04-30T11:00:34.125" v="5700"/>
          <ac:spMkLst>
            <pc:docMk/>
            <pc:sldMk cId="1311712371" sldId="1153"/>
            <ac:spMk id="27" creationId="{A75C09F3-9896-6F4B-82FA-B34E6D92A51F}"/>
          </ac:spMkLst>
        </pc:spChg>
        <pc:spChg chg="del mod topLvl">
          <ac:chgData name="Tim Graf" userId="fe3b1845-4b97-4bf1-a8d1-59148a1389d8" providerId="ADAL" clId="{FF3C2692-F039-E845-9246-A151C4FC0C3F}" dt="2021-04-29T13:17:03.266" v="5246" actId="478"/>
          <ac:spMkLst>
            <pc:docMk/>
            <pc:sldMk cId="1311712371" sldId="1153"/>
            <ac:spMk id="27" creationId="{B079C128-3013-C644-9EDD-C5AE9E589238}"/>
          </ac:spMkLst>
        </pc:spChg>
        <pc:spChg chg="mod">
          <ac:chgData name="Tim Graf" userId="fe3b1845-4b97-4bf1-a8d1-59148a1389d8" providerId="ADAL" clId="{FF3C2692-F039-E845-9246-A151C4FC0C3F}" dt="2021-04-30T11:00:34.125" v="5700"/>
          <ac:spMkLst>
            <pc:docMk/>
            <pc:sldMk cId="1311712371" sldId="1153"/>
            <ac:spMk id="28" creationId="{51ED2D88-FBF1-4A4B-8750-DC5645B583E4}"/>
          </ac:spMkLst>
        </pc:spChg>
        <pc:spChg chg="del mod">
          <ac:chgData name="Tim Graf" userId="fe3b1845-4b97-4bf1-a8d1-59148a1389d8" providerId="ADAL" clId="{FF3C2692-F039-E845-9246-A151C4FC0C3F}" dt="2021-04-29T13:16:57.909" v="5242" actId="478"/>
          <ac:spMkLst>
            <pc:docMk/>
            <pc:sldMk cId="1311712371" sldId="1153"/>
            <ac:spMk id="28" creationId="{A374990D-142F-0347-84E5-636AE2B770D8}"/>
          </ac:spMkLst>
        </pc:spChg>
        <pc:spChg chg="add mod">
          <ac:chgData name="Tim Graf" userId="fe3b1845-4b97-4bf1-a8d1-59148a1389d8" providerId="ADAL" clId="{FF3C2692-F039-E845-9246-A151C4FC0C3F}" dt="2021-04-29T14:00:39.822" v="5641" actId="164"/>
          <ac:spMkLst>
            <pc:docMk/>
            <pc:sldMk cId="1311712371" sldId="1153"/>
            <ac:spMk id="29" creationId="{6E41376A-67D9-184B-BB7C-66B153C3932E}"/>
          </ac:spMkLst>
        </pc:spChg>
        <pc:grpChg chg="add mod">
          <ac:chgData name="Tim Graf" userId="fe3b1845-4b97-4bf1-a8d1-59148a1389d8" providerId="ADAL" clId="{FF3C2692-F039-E845-9246-A151C4FC0C3F}" dt="2021-04-29T14:00:39.822" v="5641" actId="164"/>
          <ac:grpSpMkLst>
            <pc:docMk/>
            <pc:sldMk cId="1311712371" sldId="1153"/>
            <ac:grpSpMk id="3" creationId="{91307F51-EB5F-5441-9FEB-C7CE8B863BA0}"/>
          </ac:grpSpMkLst>
        </pc:grpChg>
        <pc:grpChg chg="add mod">
          <ac:chgData name="Tim Graf" userId="fe3b1845-4b97-4bf1-a8d1-59148a1389d8" providerId="ADAL" clId="{FF3C2692-F039-E845-9246-A151C4FC0C3F}" dt="2021-04-28T13:40:23.256" v="2301" actId="164"/>
          <ac:grpSpMkLst>
            <pc:docMk/>
            <pc:sldMk cId="1311712371" sldId="1153"/>
            <ac:grpSpMk id="19" creationId="{F58EFC84-64B4-A240-9EB4-6E2A5A71B774}"/>
          </ac:grpSpMkLst>
        </pc:grpChg>
        <pc:grpChg chg="add del mod">
          <ac:chgData name="Tim Graf" userId="fe3b1845-4b97-4bf1-a8d1-59148a1389d8" providerId="ADAL" clId="{FF3C2692-F039-E845-9246-A151C4FC0C3F}" dt="2021-04-29T13:15:01.795" v="5227" actId="478"/>
          <ac:grpSpMkLst>
            <pc:docMk/>
            <pc:sldMk cId="1311712371" sldId="1153"/>
            <ac:grpSpMk id="20" creationId="{1DA50BB8-2A1E-1F4A-84BC-84F741B61184}"/>
          </ac:grpSpMkLst>
        </pc:grpChg>
        <pc:grpChg chg="add del mod">
          <ac:chgData name="Tim Graf" userId="fe3b1845-4b97-4bf1-a8d1-59148a1389d8" providerId="ADAL" clId="{FF3C2692-F039-E845-9246-A151C4FC0C3F}" dt="2021-04-30T11:00:44.325" v="5703"/>
          <ac:grpSpMkLst>
            <pc:docMk/>
            <pc:sldMk cId="1311712371" sldId="1153"/>
            <ac:grpSpMk id="20" creationId="{BCFC5CA1-1344-4846-A6D3-8874D5EF2170}"/>
          </ac:grpSpMkLst>
        </pc:grpChg>
        <pc:grpChg chg="add del mod">
          <ac:chgData name="Tim Graf" userId="fe3b1845-4b97-4bf1-a8d1-59148a1389d8" providerId="ADAL" clId="{FF3C2692-F039-E845-9246-A151C4FC0C3F}" dt="2021-04-28T13:47:00.701" v="2664" actId="478"/>
          <ac:grpSpMkLst>
            <pc:docMk/>
            <pc:sldMk cId="1311712371" sldId="1153"/>
            <ac:grpSpMk id="21" creationId="{075311E0-66CD-2047-AF3F-F4A100B9AA2A}"/>
          </ac:grpSpMkLst>
        </pc:grpChg>
        <pc:grpChg chg="add del mod">
          <ac:chgData name="Tim Graf" userId="fe3b1845-4b97-4bf1-a8d1-59148a1389d8" providerId="ADAL" clId="{FF3C2692-F039-E845-9246-A151C4FC0C3F}" dt="2021-04-29T13:17:03.266" v="5246" actId="478"/>
          <ac:grpSpMkLst>
            <pc:docMk/>
            <pc:sldMk cId="1311712371" sldId="1153"/>
            <ac:grpSpMk id="21" creationId="{B5C4517C-2F41-2145-8F16-3E4B6691AD3A}"/>
          </ac:grpSpMkLst>
        </pc:grpChg>
        <pc:grpChg chg="add mod">
          <ac:chgData name="Tim Graf" userId="fe3b1845-4b97-4bf1-a8d1-59148a1389d8" providerId="ADAL" clId="{FF3C2692-F039-E845-9246-A151C4FC0C3F}" dt="2021-04-29T13:16:42.907" v="5240" actId="1076"/>
          <ac:grpSpMkLst>
            <pc:docMk/>
            <pc:sldMk cId="1311712371" sldId="1153"/>
            <ac:grpSpMk id="26" creationId="{360B39D9-8CA4-D347-B54B-E7F89D2A3F27}"/>
          </ac:grpSpMkLst>
        </pc:grpChg>
        <pc:graphicFrameChg chg="add del mod modGraphic">
          <ac:chgData name="Tim Graf" userId="fe3b1845-4b97-4bf1-a8d1-59148a1389d8" providerId="ADAL" clId="{FF3C2692-F039-E845-9246-A151C4FC0C3F}" dt="2021-04-28T11:59:30.275" v="201" actId="478"/>
          <ac:graphicFrameMkLst>
            <pc:docMk/>
            <pc:sldMk cId="1311712371" sldId="1153"/>
            <ac:graphicFrameMk id="9" creationId="{1B7A93E7-D4B4-4448-95EF-4E0337A44C9F}"/>
          </ac:graphicFrameMkLst>
        </pc:graphicFrameChg>
        <pc:graphicFrameChg chg="add del mod modGraphic">
          <ac:chgData name="Tim Graf" userId="fe3b1845-4b97-4bf1-a8d1-59148a1389d8" providerId="ADAL" clId="{FF3C2692-F039-E845-9246-A151C4FC0C3F}" dt="2021-04-28T13:39:45.586" v="2294" actId="478"/>
          <ac:graphicFrameMkLst>
            <pc:docMk/>
            <pc:sldMk cId="1311712371" sldId="1153"/>
            <ac:graphicFrameMk id="11" creationId="{71942345-8F97-DA46-927E-61F363C975DD}"/>
          </ac:graphicFrameMkLst>
        </pc:graphicFrameChg>
        <pc:picChg chg="add del">
          <ac:chgData name="Tim Graf" userId="fe3b1845-4b97-4bf1-a8d1-59148a1389d8" providerId="ADAL" clId="{FF3C2692-F039-E845-9246-A151C4FC0C3F}" dt="2021-04-28T11:54:31.658" v="94" actId="478"/>
          <ac:picMkLst>
            <pc:docMk/>
            <pc:sldMk cId="1311712371" sldId="1153"/>
            <ac:picMk id="7" creationId="{D699CA68-5D36-EC41-AAB3-DAC06617EDCB}"/>
          </ac:picMkLst>
        </pc:picChg>
        <pc:picChg chg="add del mod">
          <ac:chgData name="Tim Graf" userId="fe3b1845-4b97-4bf1-a8d1-59148a1389d8" providerId="ADAL" clId="{FF3C2692-F039-E845-9246-A151C4FC0C3F}" dt="2021-04-28T13:39:17.246" v="2286" actId="478"/>
          <ac:picMkLst>
            <pc:docMk/>
            <pc:sldMk cId="1311712371" sldId="1153"/>
            <ac:picMk id="13" creationId="{5F5F62B4-AFE3-F74E-8A10-A5F20BED8843}"/>
          </ac:picMkLst>
        </pc:picChg>
      </pc:sldChg>
      <pc:sldChg chg="addSp modSp add del">
        <pc:chgData name="Tim Graf" userId="fe3b1845-4b97-4bf1-a8d1-59148a1389d8" providerId="ADAL" clId="{FF3C2692-F039-E845-9246-A151C4FC0C3F}" dt="2021-04-28T12:45:38.401" v="1651" actId="2696"/>
        <pc:sldMkLst>
          <pc:docMk/>
          <pc:sldMk cId="4292933215" sldId="1155"/>
        </pc:sldMkLst>
        <pc:graphicFrameChg chg="add mod">
          <ac:chgData name="Tim Graf" userId="fe3b1845-4b97-4bf1-a8d1-59148a1389d8" providerId="ADAL" clId="{FF3C2692-F039-E845-9246-A151C4FC0C3F}" dt="2021-04-28T11:59:27.237" v="200"/>
          <ac:graphicFrameMkLst>
            <pc:docMk/>
            <pc:sldMk cId="4292933215" sldId="1155"/>
            <ac:graphicFrameMk id="7" creationId="{245E31E7-808A-9144-B99C-7E36B15662F5}"/>
          </ac:graphicFrameMkLst>
        </pc:graphicFrameChg>
      </pc:sldChg>
      <pc:sldChg chg="addSp delSp modSp add mod ord modNotesTx">
        <pc:chgData name="Tim Graf" userId="fe3b1845-4b97-4bf1-a8d1-59148a1389d8" providerId="ADAL" clId="{FF3C2692-F039-E845-9246-A151C4FC0C3F}" dt="2021-04-30T10:50:44.353" v="5654" actId="20577"/>
        <pc:sldMkLst>
          <pc:docMk/>
          <pc:sldMk cId="2971699461" sldId="1156"/>
        </pc:sldMkLst>
        <pc:spChg chg="mod">
          <ac:chgData name="Tim Graf" userId="fe3b1845-4b97-4bf1-a8d1-59148a1389d8" providerId="ADAL" clId="{FF3C2692-F039-E845-9246-A151C4FC0C3F}" dt="2021-04-28T12:08:44.857" v="361" actId="20577"/>
          <ac:spMkLst>
            <pc:docMk/>
            <pc:sldMk cId="2971699461" sldId="1156"/>
            <ac:spMk id="2" creationId="{A8A0B0B4-7E06-4DAA-8F52-4467DF5E2A15}"/>
          </ac:spMkLst>
        </pc:spChg>
        <pc:spChg chg="add mod">
          <ac:chgData name="Tim Graf" userId="fe3b1845-4b97-4bf1-a8d1-59148a1389d8" providerId="ADAL" clId="{FF3C2692-F039-E845-9246-A151C4FC0C3F}" dt="2021-04-28T12:12:46.988" v="448" actId="465"/>
          <ac:spMkLst>
            <pc:docMk/>
            <pc:sldMk cId="2971699461" sldId="1156"/>
            <ac:spMk id="3" creationId="{1CC0DD83-0A7E-A64D-B201-7509B494A68D}"/>
          </ac:spMkLst>
        </pc:spChg>
        <pc:spChg chg="mod">
          <ac:chgData name="Tim Graf" userId="fe3b1845-4b97-4bf1-a8d1-59148a1389d8" providerId="ADAL" clId="{FF3C2692-F039-E845-9246-A151C4FC0C3F}" dt="2021-04-28T12:08:29.452" v="290" actId="20577"/>
          <ac:spMkLst>
            <pc:docMk/>
            <pc:sldMk cId="2971699461" sldId="1156"/>
            <ac:spMk id="4" creationId="{30AAC7AB-0CC3-485D-81B4-E9374E0B062A}"/>
          </ac:spMkLst>
        </pc:spChg>
        <pc:spChg chg="add del mod">
          <ac:chgData name="Tim Graf" userId="fe3b1845-4b97-4bf1-a8d1-59148a1389d8" providerId="ADAL" clId="{FF3C2692-F039-E845-9246-A151C4FC0C3F}" dt="2021-04-28T12:37:39.166" v="1125" actId="478"/>
          <ac:spMkLst>
            <pc:docMk/>
            <pc:sldMk cId="2971699461" sldId="1156"/>
            <ac:spMk id="7" creationId="{10602268-8FC9-9141-AF4C-DB2A3AC6BCF5}"/>
          </ac:spMkLst>
        </pc:spChg>
        <pc:spChg chg="add mod">
          <ac:chgData name="Tim Graf" userId="fe3b1845-4b97-4bf1-a8d1-59148a1389d8" providerId="ADAL" clId="{FF3C2692-F039-E845-9246-A151C4FC0C3F}" dt="2021-04-28T12:12:46.988" v="448" actId="465"/>
          <ac:spMkLst>
            <pc:docMk/>
            <pc:sldMk cId="2971699461" sldId="1156"/>
            <ac:spMk id="8" creationId="{46B76748-B41C-0C4B-9866-9DD63A18C9A4}"/>
          </ac:spMkLst>
        </pc:spChg>
        <pc:spChg chg="add mod">
          <ac:chgData name="Tim Graf" userId="fe3b1845-4b97-4bf1-a8d1-59148a1389d8" providerId="ADAL" clId="{FF3C2692-F039-E845-9246-A151C4FC0C3F}" dt="2021-04-28T12:12:46.988" v="448" actId="465"/>
          <ac:spMkLst>
            <pc:docMk/>
            <pc:sldMk cId="2971699461" sldId="1156"/>
            <ac:spMk id="9" creationId="{364EAAD1-511A-7B48-BA1F-FF9E524E8FA6}"/>
          </ac:spMkLst>
        </pc:spChg>
        <pc:spChg chg="add mod">
          <ac:chgData name="Tim Graf" userId="fe3b1845-4b97-4bf1-a8d1-59148a1389d8" providerId="ADAL" clId="{FF3C2692-F039-E845-9246-A151C4FC0C3F}" dt="2021-04-28T12:12:46.988" v="448" actId="465"/>
          <ac:spMkLst>
            <pc:docMk/>
            <pc:sldMk cId="2971699461" sldId="1156"/>
            <ac:spMk id="10" creationId="{DBA51F6A-FF17-754F-B70A-B788F3E305C3}"/>
          </ac:spMkLst>
        </pc:spChg>
        <pc:spChg chg="add mod">
          <ac:chgData name="Tim Graf" userId="fe3b1845-4b97-4bf1-a8d1-59148a1389d8" providerId="ADAL" clId="{FF3C2692-F039-E845-9246-A151C4FC0C3F}" dt="2021-04-28T12:12:54.185" v="450" actId="1076"/>
          <ac:spMkLst>
            <pc:docMk/>
            <pc:sldMk cId="2971699461" sldId="1156"/>
            <ac:spMk id="12" creationId="{2299FA13-6200-FA41-8B03-FFAF5EA7CC0A}"/>
          </ac:spMkLst>
        </pc:spChg>
        <pc:spChg chg="add mod">
          <ac:chgData name="Tim Graf" userId="fe3b1845-4b97-4bf1-a8d1-59148a1389d8" providerId="ADAL" clId="{FF3C2692-F039-E845-9246-A151C4FC0C3F}" dt="2021-04-28T12:12:50.845" v="449" actId="1076"/>
          <ac:spMkLst>
            <pc:docMk/>
            <pc:sldMk cId="2971699461" sldId="1156"/>
            <ac:spMk id="13" creationId="{1BEE528A-BFC2-2048-B1AD-982B8402DBBD}"/>
          </ac:spMkLst>
        </pc:spChg>
        <pc:spChg chg="add mod">
          <ac:chgData name="Tim Graf" userId="fe3b1845-4b97-4bf1-a8d1-59148a1389d8" providerId="ADAL" clId="{FF3C2692-F039-E845-9246-A151C4FC0C3F}" dt="2021-04-28T15:25:16.134" v="4697" actId="14100"/>
          <ac:spMkLst>
            <pc:docMk/>
            <pc:sldMk cId="2971699461" sldId="1156"/>
            <ac:spMk id="14" creationId="{DA72F4DC-04F1-B142-9415-81B936B6C7B5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16" creationId="{535C701F-1159-EA43-9DDC-A75E1700DF2F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17" creationId="{D75F5E5D-8666-0C40-9722-6A69172A37D3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18" creationId="{0AAFD4B4-D1BF-CE42-87A9-FA7FBAAFB8F5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19" creationId="{81EBEB9F-7A5C-994F-93D6-1F432FCB4B76}"/>
          </ac:spMkLst>
        </pc:spChg>
        <pc:spChg chg="del mod">
          <ac:chgData name="Tim Graf" userId="fe3b1845-4b97-4bf1-a8d1-59148a1389d8" providerId="ADAL" clId="{FF3C2692-F039-E845-9246-A151C4FC0C3F}" dt="2021-04-28T12:13:53.698" v="465" actId="478"/>
          <ac:spMkLst>
            <pc:docMk/>
            <pc:sldMk cId="2971699461" sldId="1156"/>
            <ac:spMk id="26" creationId="{B50AA371-2CDC-644F-9154-D29765D330E5}"/>
          </ac:spMkLst>
        </pc:spChg>
        <pc:spChg chg="del mod">
          <ac:chgData name="Tim Graf" userId="fe3b1845-4b97-4bf1-a8d1-59148a1389d8" providerId="ADAL" clId="{FF3C2692-F039-E845-9246-A151C4FC0C3F}" dt="2021-04-28T12:13:55.844" v="466" actId="478"/>
          <ac:spMkLst>
            <pc:docMk/>
            <pc:sldMk cId="2971699461" sldId="1156"/>
            <ac:spMk id="27" creationId="{F210FACC-52C5-0A44-BFEC-845C98E74250}"/>
          </ac:spMkLst>
        </pc:spChg>
        <pc:spChg chg="del mod">
          <ac:chgData name="Tim Graf" userId="fe3b1845-4b97-4bf1-a8d1-59148a1389d8" providerId="ADAL" clId="{FF3C2692-F039-E845-9246-A151C4FC0C3F}" dt="2021-04-28T12:13:59.853" v="469" actId="478"/>
          <ac:spMkLst>
            <pc:docMk/>
            <pc:sldMk cId="2971699461" sldId="1156"/>
            <ac:spMk id="28" creationId="{D573282E-E498-DE47-B55C-89B87AAA5081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29" creationId="{344FB46D-0FA2-6D42-BEDB-7ECD6C2BB629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30" creationId="{B5455B71-E28D-1D44-8A1A-D41883DB5ECD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31" creationId="{8006F479-F604-C640-8AA3-D1CB898C1C38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32" creationId="{0EB8FAC2-AB14-114E-B1CC-AA3038A0EEC5}"/>
          </ac:spMkLst>
        </pc:spChg>
        <pc:spChg chg="del mod">
          <ac:chgData name="Tim Graf" userId="fe3b1845-4b97-4bf1-a8d1-59148a1389d8" providerId="ADAL" clId="{FF3C2692-F039-E845-9246-A151C4FC0C3F}" dt="2021-04-28T12:13:48.959" v="462" actId="478"/>
          <ac:spMkLst>
            <pc:docMk/>
            <pc:sldMk cId="2971699461" sldId="1156"/>
            <ac:spMk id="39" creationId="{F64CDE34-DFEA-A243-A5AC-7129E7A4140C}"/>
          </ac:spMkLst>
        </pc:spChg>
        <pc:spChg chg="del mod">
          <ac:chgData name="Tim Graf" userId="fe3b1845-4b97-4bf1-a8d1-59148a1389d8" providerId="ADAL" clId="{FF3C2692-F039-E845-9246-A151C4FC0C3F}" dt="2021-04-28T12:13:57.439" v="467" actId="478"/>
          <ac:spMkLst>
            <pc:docMk/>
            <pc:sldMk cId="2971699461" sldId="1156"/>
            <ac:spMk id="40" creationId="{28D2B12C-CB2F-9745-8C3F-9CCAE55EC34C}"/>
          </ac:spMkLst>
        </pc:spChg>
        <pc:spChg chg="del mod">
          <ac:chgData name="Tim Graf" userId="fe3b1845-4b97-4bf1-a8d1-59148a1389d8" providerId="ADAL" clId="{FF3C2692-F039-E845-9246-A151C4FC0C3F}" dt="2021-04-28T12:14:01.160" v="470" actId="478"/>
          <ac:spMkLst>
            <pc:docMk/>
            <pc:sldMk cId="2971699461" sldId="1156"/>
            <ac:spMk id="41" creationId="{594E5504-CD4F-EE47-9987-46500AA57882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42" creationId="{01AE5BEF-9063-A443-B59F-EE5B6D40328A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43" creationId="{1CD35FBF-F6E9-9948-9E3B-89F018058E4E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44" creationId="{4712B806-E7F5-114A-9229-F8A217910AB8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45" creationId="{D4F3AF57-214B-1C42-86C1-F3658F78494A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46" creationId="{DF413BDE-7680-0842-A92D-160D0323787B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47" creationId="{C57898C8-DE98-5145-AB06-FB3EBDB3C965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48" creationId="{FF5359A6-E33C-DE46-AE1C-613F9C0C79C4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55" creationId="{67AFAFA3-00E1-4540-813A-732F1ADFF616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56" creationId="{2A86177C-DDAB-0E40-A16C-9DC5A739341A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57" creationId="{0B0EC5AD-449E-C641-B201-385527BA9719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58" creationId="{A09339D4-F416-7E4D-91C6-F53DE4E8E431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59" creationId="{9B1F2AEA-B3EF-7C4D-A28D-98FC8DAD8A3D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60" creationId="{C4E90C84-33D0-2848-A6B2-F2218804A6CF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61" creationId="{5D0F288B-99AF-4442-ACD7-207A65508AB7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68" creationId="{F0C5AAEA-DD90-C441-A455-C27AE3BA2DDD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69" creationId="{E3B71764-21FA-B043-8DC4-8DF72E0A59AB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70" creationId="{E6245B81-A7E8-0E47-BC03-BDC6E295C52F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71" creationId="{978808C1-7675-1E4F-9A08-0445B6FE6EBB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72" creationId="{CB24C12D-2D06-6C4D-8712-2A90F6512090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73" creationId="{21C59F05-FD41-594A-816E-FAA20890FF9B}"/>
          </ac:spMkLst>
        </pc:spChg>
        <pc:spChg chg="mod">
          <ac:chgData name="Tim Graf" userId="fe3b1845-4b97-4bf1-a8d1-59148a1389d8" providerId="ADAL" clId="{FF3C2692-F039-E845-9246-A151C4FC0C3F}" dt="2021-04-28T12:14:11.231" v="476" actId="404"/>
          <ac:spMkLst>
            <pc:docMk/>
            <pc:sldMk cId="2971699461" sldId="1156"/>
            <ac:spMk id="74" creationId="{63EC064D-A994-C347-A992-D03500AED6EF}"/>
          </ac:spMkLst>
        </pc:spChg>
        <pc:spChg chg="add mod">
          <ac:chgData name="Tim Graf" userId="fe3b1845-4b97-4bf1-a8d1-59148a1389d8" providerId="ADAL" clId="{FF3C2692-F039-E845-9246-A151C4FC0C3F}" dt="2021-04-28T12:38:52.012" v="1131" actId="1582"/>
          <ac:spMkLst>
            <pc:docMk/>
            <pc:sldMk cId="2971699461" sldId="1156"/>
            <ac:spMk id="81" creationId="{2CFB7032-E3B6-B749-A6F8-5DD3AB2BC5A7}"/>
          </ac:spMkLst>
        </pc:spChg>
        <pc:spChg chg="add mod">
          <ac:chgData name="Tim Graf" userId="fe3b1845-4b97-4bf1-a8d1-59148a1389d8" providerId="ADAL" clId="{FF3C2692-F039-E845-9246-A151C4FC0C3F}" dt="2021-04-28T12:37:40.167" v="1126"/>
          <ac:spMkLst>
            <pc:docMk/>
            <pc:sldMk cId="2971699461" sldId="1156"/>
            <ac:spMk id="82" creationId="{1EE17637-89D0-E74B-A798-05509A0D10E1}"/>
          </ac:spMkLst>
        </pc:spChg>
        <pc:grpChg chg="add mod">
          <ac:chgData name="Tim Graf" userId="fe3b1845-4b97-4bf1-a8d1-59148a1389d8" providerId="ADAL" clId="{FF3C2692-F039-E845-9246-A151C4FC0C3F}" dt="2021-04-28T12:14:54.244" v="484" actId="1076"/>
          <ac:grpSpMkLst>
            <pc:docMk/>
            <pc:sldMk cId="2971699461" sldId="1156"/>
            <ac:grpSpMk id="15" creationId="{794543FF-49BB-3F46-AB98-97E68587D063}"/>
          </ac:grpSpMkLst>
        </pc:grpChg>
        <pc:grpChg chg="mod">
          <ac:chgData name="Tim Graf" userId="fe3b1845-4b97-4bf1-a8d1-59148a1389d8" providerId="ADAL" clId="{FF3C2692-F039-E845-9246-A151C4FC0C3F}" dt="2021-04-28T12:13:40.421" v="460"/>
          <ac:grpSpMkLst>
            <pc:docMk/>
            <pc:sldMk cId="2971699461" sldId="1156"/>
            <ac:grpSpMk id="20" creationId="{4356170C-105F-8149-BC1B-91D22CC60683}"/>
          </ac:grpSpMkLst>
        </pc:grpChg>
        <pc:grpChg chg="mod">
          <ac:chgData name="Tim Graf" userId="fe3b1845-4b97-4bf1-a8d1-59148a1389d8" providerId="ADAL" clId="{FF3C2692-F039-E845-9246-A151C4FC0C3F}" dt="2021-04-28T12:13:40.421" v="460"/>
          <ac:grpSpMkLst>
            <pc:docMk/>
            <pc:sldMk cId="2971699461" sldId="1156"/>
            <ac:grpSpMk id="21" creationId="{3B8AC6F5-5562-2B45-B0CC-3FE9D2A54F88}"/>
          </ac:grpSpMkLst>
        </pc:grpChg>
        <pc:grpChg chg="mod">
          <ac:chgData name="Tim Graf" userId="fe3b1845-4b97-4bf1-a8d1-59148a1389d8" providerId="ADAL" clId="{FF3C2692-F039-E845-9246-A151C4FC0C3F}" dt="2021-04-28T12:13:40.421" v="460"/>
          <ac:grpSpMkLst>
            <pc:docMk/>
            <pc:sldMk cId="2971699461" sldId="1156"/>
            <ac:grpSpMk id="22" creationId="{F19785E9-5E94-F14F-9069-7CBBCD3808E1}"/>
          </ac:grpSpMkLst>
        </pc:grpChg>
        <pc:graphicFrameChg chg="del">
          <ac:chgData name="Tim Graf" userId="fe3b1845-4b97-4bf1-a8d1-59148a1389d8" providerId="ADAL" clId="{FF3C2692-F039-E845-9246-A151C4FC0C3F}" dt="2021-04-28T12:08:52.830" v="362" actId="478"/>
          <ac:graphicFrameMkLst>
            <pc:docMk/>
            <pc:sldMk cId="2971699461" sldId="1156"/>
            <ac:graphicFrameMk id="11" creationId="{71942345-8F97-DA46-927E-61F363C975DD}"/>
          </ac:graphicFrameMkLst>
        </pc:graphicFrame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23" creationId="{57070068-A690-5545-AACF-2595415E5335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24" creationId="{7683DBB7-4A01-2547-9528-123915809D85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25" creationId="{74108776-6A6F-B348-8525-6F183C8B4461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33" creationId="{04DD9EA3-FFED-A34C-A803-4833E73527A7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34" creationId="{AEDA6731-D8B1-4544-8071-9417BFB34F40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35" creationId="{C8DA51B5-E1F0-1640-8A15-ED91D80468AA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36" creationId="{9FE8A057-FA42-0843-9E4E-14B4183732A6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37" creationId="{8C8AF0D0-2E8D-E74C-9FCA-DFF478C0E4E3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38" creationId="{FAC986C1-D4D7-F944-8210-7BA20FA9CD44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49" creationId="{26CD9CEF-E882-034E-AD07-00822B4BDD90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50" creationId="{EAE64474-4B60-F546-AF53-8F79D70CECD7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51" creationId="{99D5F49B-B54B-D64F-AC51-995A4F3CDA4E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52" creationId="{4BCF01F5-CB88-0D40-ADCF-CAB059DD9DE9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53" creationId="{39B9522B-2EA1-6D4D-B1F4-C349D5705F33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54" creationId="{501A387D-E2C2-2146-8763-68FDDB23BACD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62" creationId="{C4DD08E4-B2A6-884B-9095-AAA7BCE9B939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63" creationId="{85B4C8D4-C948-224F-9DEC-9A4DC99C941E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64" creationId="{FD390B3F-87ED-7944-90B9-F734F9A8E3F2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65" creationId="{187433F3-AD65-A143-9FC8-7D28CE4A3A78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66" creationId="{3CCDA5F6-9613-EB42-ACBB-2D5F372A7C9F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67" creationId="{28F4B63C-60AB-F248-BF9A-8A7556F6E6B1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75" creationId="{677543E4-723B-D540-A46D-9B505DBC89CC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76" creationId="{44F0E019-D1A7-9C4E-9456-0582F84EC388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77" creationId="{E43FFF52-D5B9-6449-95D0-A2E3B9554810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78" creationId="{AB447DC4-8FB6-7344-9FD0-A82E845FB47D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79" creationId="{4DB0E2E0-EFFE-DA43-95C6-68A3D0998BF5}"/>
          </ac:cxnSpMkLst>
        </pc:cxnChg>
        <pc:cxnChg chg="mod">
          <ac:chgData name="Tim Graf" userId="fe3b1845-4b97-4bf1-a8d1-59148a1389d8" providerId="ADAL" clId="{FF3C2692-F039-E845-9246-A151C4FC0C3F}" dt="2021-04-28T12:13:40.421" v="460"/>
          <ac:cxnSpMkLst>
            <pc:docMk/>
            <pc:sldMk cId="2971699461" sldId="1156"/>
            <ac:cxnSpMk id="80" creationId="{53A40074-DA1B-AC48-8471-9645B2D3ADA5}"/>
          </ac:cxnSpMkLst>
        </pc:cxnChg>
      </pc:sldChg>
      <pc:sldChg chg="addSp delSp modSp del mod">
        <pc:chgData name="Tim Graf" userId="fe3b1845-4b97-4bf1-a8d1-59148a1389d8" providerId="ADAL" clId="{FF3C2692-F039-E845-9246-A151C4FC0C3F}" dt="2021-04-28T13:06:48.414" v="2053" actId="2696"/>
        <pc:sldMkLst>
          <pc:docMk/>
          <pc:sldMk cId="3714503026" sldId="1157"/>
        </pc:sldMkLst>
        <pc:spChg chg="mod">
          <ac:chgData name="Tim Graf" userId="fe3b1845-4b97-4bf1-a8d1-59148a1389d8" providerId="ADAL" clId="{FF3C2692-F039-E845-9246-A151C4FC0C3F}" dt="2021-04-28T13:02:38.252" v="2027"/>
          <ac:spMkLst>
            <pc:docMk/>
            <pc:sldMk cId="3714503026" sldId="1157"/>
            <ac:spMk id="2" creationId="{A8A0B0B4-7E06-4DAA-8F52-4467DF5E2A15}"/>
          </ac:spMkLst>
        </pc:spChg>
        <pc:spChg chg="add del mod">
          <ac:chgData name="Tim Graf" userId="fe3b1845-4b97-4bf1-a8d1-59148a1389d8" providerId="ADAL" clId="{FF3C2692-F039-E845-9246-A151C4FC0C3F}" dt="2021-04-28T13:01:54.231" v="2018" actId="478"/>
          <ac:spMkLst>
            <pc:docMk/>
            <pc:sldMk cId="3714503026" sldId="1157"/>
            <ac:spMk id="7" creationId="{7E66284F-E840-EC4F-A47C-F3DF942CDA87}"/>
          </ac:spMkLst>
        </pc:spChg>
        <pc:spChg chg="add del mod">
          <ac:chgData name="Tim Graf" userId="fe3b1845-4b97-4bf1-a8d1-59148a1389d8" providerId="ADAL" clId="{FF3C2692-F039-E845-9246-A151C4FC0C3F}" dt="2021-04-28T13:03:52.904" v="2038" actId="478"/>
          <ac:spMkLst>
            <pc:docMk/>
            <pc:sldMk cId="3714503026" sldId="1157"/>
            <ac:spMk id="17" creationId="{85095DFE-6E0B-7948-879A-843EDEB2A0AE}"/>
          </ac:spMkLst>
        </pc:spChg>
        <pc:spChg chg="add del mod">
          <ac:chgData name="Tim Graf" userId="fe3b1845-4b97-4bf1-a8d1-59148a1389d8" providerId="ADAL" clId="{FF3C2692-F039-E845-9246-A151C4FC0C3F}" dt="2021-04-28T13:04:07.244" v="2042" actId="478"/>
          <ac:spMkLst>
            <pc:docMk/>
            <pc:sldMk cId="3714503026" sldId="1157"/>
            <ac:spMk id="18" creationId="{C8A9392A-2C6D-9041-84AF-A9A5D52F3D93}"/>
          </ac:spMkLst>
        </pc:spChg>
        <pc:picChg chg="del">
          <ac:chgData name="Tim Graf" userId="fe3b1845-4b97-4bf1-a8d1-59148a1389d8" providerId="ADAL" clId="{FF3C2692-F039-E845-9246-A151C4FC0C3F}" dt="2021-04-28T13:01:52.045" v="2017" actId="478"/>
          <ac:picMkLst>
            <pc:docMk/>
            <pc:sldMk cId="3714503026" sldId="1157"/>
            <ac:picMk id="21" creationId="{8834CCEB-1A30-AC41-B67E-7630B06EF11E}"/>
          </ac:picMkLst>
        </pc:picChg>
        <pc:picChg chg="del">
          <ac:chgData name="Tim Graf" userId="fe3b1845-4b97-4bf1-a8d1-59148a1389d8" providerId="ADAL" clId="{FF3C2692-F039-E845-9246-A151C4FC0C3F}" dt="2021-04-28T13:01:50.462" v="2016" actId="478"/>
          <ac:picMkLst>
            <pc:docMk/>
            <pc:sldMk cId="3714503026" sldId="1157"/>
            <ac:picMk id="23" creationId="{C52AAD14-4D6B-FA41-BBBD-486ACB048A5F}"/>
          </ac:picMkLst>
        </pc:picChg>
        <pc:picChg chg="del mod">
          <ac:chgData name="Tim Graf" userId="fe3b1845-4b97-4bf1-a8d1-59148a1389d8" providerId="ADAL" clId="{FF3C2692-F039-E845-9246-A151C4FC0C3F}" dt="2021-04-28T12:59:33.767" v="1943" actId="478"/>
          <ac:picMkLst>
            <pc:docMk/>
            <pc:sldMk cId="3714503026" sldId="1157"/>
            <ac:picMk id="25" creationId="{95B991F1-641F-2141-97A6-4187C566B1A2}"/>
          </ac:picMkLst>
        </pc:picChg>
        <pc:picChg chg="del mod">
          <ac:chgData name="Tim Graf" userId="fe3b1845-4b97-4bf1-a8d1-59148a1389d8" providerId="ADAL" clId="{FF3C2692-F039-E845-9246-A151C4FC0C3F}" dt="2021-04-28T12:57:14.252" v="1939" actId="478"/>
          <ac:picMkLst>
            <pc:docMk/>
            <pc:sldMk cId="3714503026" sldId="1157"/>
            <ac:picMk id="27" creationId="{13D04016-BF07-7B42-A703-B8D58CABCA43}"/>
          </ac:picMkLst>
        </pc:picChg>
        <pc:picChg chg="del mod">
          <ac:chgData name="Tim Graf" userId="fe3b1845-4b97-4bf1-a8d1-59148a1389d8" providerId="ADAL" clId="{FF3C2692-F039-E845-9246-A151C4FC0C3F}" dt="2021-04-28T13:01:49.450" v="2015" actId="478"/>
          <ac:picMkLst>
            <pc:docMk/>
            <pc:sldMk cId="3714503026" sldId="1157"/>
            <ac:picMk id="29" creationId="{331D97C3-33D3-9049-B6BB-4206AE76F369}"/>
          </ac:picMkLst>
        </pc:picChg>
        <pc:picChg chg="del mod">
          <ac:chgData name="Tim Graf" userId="fe3b1845-4b97-4bf1-a8d1-59148a1389d8" providerId="ADAL" clId="{FF3C2692-F039-E845-9246-A151C4FC0C3F}" dt="2021-04-28T13:01:47.945" v="2014" actId="478"/>
          <ac:picMkLst>
            <pc:docMk/>
            <pc:sldMk cId="3714503026" sldId="1157"/>
            <ac:picMk id="31" creationId="{1CA5F1B5-0628-7A46-B9DC-611D902252DC}"/>
          </ac:picMkLst>
        </pc:picChg>
        <pc:picChg chg="del mod">
          <ac:chgData name="Tim Graf" userId="fe3b1845-4b97-4bf1-a8d1-59148a1389d8" providerId="ADAL" clId="{FF3C2692-F039-E845-9246-A151C4FC0C3F}" dt="2021-04-28T13:02:03.848" v="2022" actId="478"/>
          <ac:picMkLst>
            <pc:docMk/>
            <pc:sldMk cId="3714503026" sldId="1157"/>
            <ac:picMk id="33" creationId="{DFA9ADAE-1C69-C446-B577-35E5F67510B5}"/>
          </ac:picMkLst>
        </pc:picChg>
        <pc:picChg chg="mod modCrop">
          <ac:chgData name="Tim Graf" userId="fe3b1845-4b97-4bf1-a8d1-59148a1389d8" providerId="ADAL" clId="{FF3C2692-F039-E845-9246-A151C4FC0C3F}" dt="2021-04-28T13:03:51.106" v="2037" actId="167"/>
          <ac:picMkLst>
            <pc:docMk/>
            <pc:sldMk cId="3714503026" sldId="1157"/>
            <ac:picMk id="35" creationId="{C5EDB0DD-B289-214B-8FC6-21A22394E2F4}"/>
          </ac:picMkLst>
        </pc:picChg>
        <pc:picChg chg="del mod">
          <ac:chgData name="Tim Graf" userId="fe3b1845-4b97-4bf1-a8d1-59148a1389d8" providerId="ADAL" clId="{FF3C2692-F039-E845-9246-A151C4FC0C3F}" dt="2021-04-28T13:00:30.131" v="1954" actId="478"/>
          <ac:picMkLst>
            <pc:docMk/>
            <pc:sldMk cId="3714503026" sldId="1157"/>
            <ac:picMk id="37" creationId="{9FCEEC12-63A3-754C-86E3-FFE770637FB8}"/>
          </ac:picMkLst>
        </pc:picChg>
      </pc:sldChg>
      <pc:sldChg chg="addSp modSp new del mod">
        <pc:chgData name="Tim Graf" userId="fe3b1845-4b97-4bf1-a8d1-59148a1389d8" providerId="ADAL" clId="{FF3C2692-F039-E845-9246-A151C4FC0C3F}" dt="2021-04-28T12:15:00.868" v="485" actId="2696"/>
        <pc:sldMkLst>
          <pc:docMk/>
          <pc:sldMk cId="2280687462" sldId="1158"/>
        </pc:sldMkLst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6" creationId="{701C1F1A-9D8B-A84C-B4B3-51D4234F3581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7" creationId="{AB86DB5A-9C24-8A4D-B226-CE7B54DFF7A7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8" creationId="{93128892-A9B7-124A-9C26-E8469C4F8FDE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9" creationId="{E7036449-0766-1B4F-B548-469D927854BF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11" creationId="{ECF0A44D-405E-B84E-8258-828A5FD0D90B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12" creationId="{141FE751-B5C7-E644-9DA7-183C11A43DC1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13" creationId="{6DE34BDF-2E5B-C449-A395-536B762E23EF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14" creationId="{AF7150F3-3AAE-6C4F-BC02-BB7639582076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15" creationId="{3C19951F-C539-5E42-A42D-56734CD52402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16" creationId="{D5FBF829-C6F6-3444-B7E0-9B793C71BD44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17" creationId="{72CFCBBA-535B-6A4F-A824-B28B76310BE4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25" creationId="{45551002-04C1-534B-B87F-A579252D2081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26" creationId="{310A2DBC-2A64-804C-887B-94AA871D1E7A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27" creationId="{D9667A49-0054-9841-93EA-14DBE72D3FA3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28" creationId="{93969F55-F0F2-6B4A-BDB2-3134D9CF5D69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29" creationId="{74188F26-6C7F-0A4B-A28D-A2F70F283EFF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30" creationId="{256BE8F7-37DF-7744-8B16-8C88F08ABA30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31" creationId="{1BF43DDB-E7D9-F743-89C3-AC957BB0C0C4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39" creationId="{F70C0CDE-985F-0346-866C-4B5AB9795644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40" creationId="{AE65BE38-EA34-BF42-99D4-ABE02BA9673C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41" creationId="{370C4498-83FC-F249-AC03-4F82347405E2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42" creationId="{04E5F4CB-FFAD-8B4A-B0BC-13DD94128C2B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43" creationId="{5FAF870D-3CF5-D84C-90E4-11E9A1047D0C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44" creationId="{EBE7B4FD-5C20-AC4D-812B-72ED939EF4EA}"/>
          </ac:spMkLst>
        </pc:spChg>
        <pc:spChg chg="mod">
          <ac:chgData name="Tim Graf" userId="fe3b1845-4b97-4bf1-a8d1-59148a1389d8" providerId="ADAL" clId="{FF3C2692-F039-E845-9246-A151C4FC0C3F}" dt="2021-04-28T12:13:19.930" v="453"/>
          <ac:spMkLst>
            <pc:docMk/>
            <pc:sldMk cId="2280687462" sldId="1158"/>
            <ac:spMk id="45" creationId="{3BF5C162-51CB-9D41-A470-91837EB3C18C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55" creationId="{122197FC-6284-2E4C-93A5-663DDE557156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56" creationId="{2A924633-756C-AA40-A4D7-FD0318B8A927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57" creationId="{32E44A19-4CE0-5942-B57E-FBD10ECE301E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58" creationId="{E1553730-3488-1249-BFF0-A4D3F450F627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59" creationId="{F87B7656-8010-E141-98A3-FE6B48225CFE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60" creationId="{7E5C74AB-5CF7-274F-818D-848B38B4496B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61" creationId="{332F2A69-B4D2-4044-8E34-D89329E2F2FC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68" creationId="{E69A80B5-B08F-2B46-A555-F21375793647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69" creationId="{1F12F2C0-E881-AD4B-8496-8A0EDB28F575}"/>
          </ac:spMkLst>
        </pc:spChg>
        <pc:spChg chg="add mod">
          <ac:chgData name="Tim Graf" userId="fe3b1845-4b97-4bf1-a8d1-59148a1389d8" providerId="ADAL" clId="{FF3C2692-F039-E845-9246-A151C4FC0C3F}" dt="2021-04-28T12:13:21.410" v="454" actId="164"/>
          <ac:spMkLst>
            <pc:docMk/>
            <pc:sldMk cId="2280687462" sldId="1158"/>
            <ac:spMk id="70" creationId="{5FED9AE0-F7EF-2344-8F24-05258AC68A40}"/>
          </ac:spMkLst>
        </pc:spChg>
        <pc:grpChg chg="add mod">
          <ac:chgData name="Tim Graf" userId="fe3b1845-4b97-4bf1-a8d1-59148a1389d8" providerId="ADAL" clId="{FF3C2692-F039-E845-9246-A151C4FC0C3F}" dt="2021-04-28T12:13:21.410" v="454" actId="164"/>
          <ac:grpSpMkLst>
            <pc:docMk/>
            <pc:sldMk cId="2280687462" sldId="1158"/>
            <ac:grpSpMk id="10" creationId="{30B8B787-D8C8-724D-9C71-376781FC2BED}"/>
          </ac:grpSpMkLst>
        </pc:grpChg>
        <pc:grpChg chg="add mod">
          <ac:chgData name="Tim Graf" userId="fe3b1845-4b97-4bf1-a8d1-59148a1389d8" providerId="ADAL" clId="{FF3C2692-F039-E845-9246-A151C4FC0C3F}" dt="2021-04-28T12:13:21.410" v="454" actId="164"/>
          <ac:grpSpMkLst>
            <pc:docMk/>
            <pc:sldMk cId="2280687462" sldId="1158"/>
            <ac:grpSpMk id="24" creationId="{E1206DE3-36CE-3F40-A4C4-FC7120765C7C}"/>
          </ac:grpSpMkLst>
        </pc:grpChg>
        <pc:grpChg chg="add mod">
          <ac:chgData name="Tim Graf" userId="fe3b1845-4b97-4bf1-a8d1-59148a1389d8" providerId="ADAL" clId="{FF3C2692-F039-E845-9246-A151C4FC0C3F}" dt="2021-04-28T12:13:21.410" v="454" actId="164"/>
          <ac:grpSpMkLst>
            <pc:docMk/>
            <pc:sldMk cId="2280687462" sldId="1158"/>
            <ac:grpSpMk id="38" creationId="{E2C18524-B620-224E-91EA-CA28426D5313}"/>
          </ac:grpSpMkLst>
        </pc:grpChg>
        <pc:grpChg chg="add mod">
          <ac:chgData name="Tim Graf" userId="fe3b1845-4b97-4bf1-a8d1-59148a1389d8" providerId="ADAL" clId="{FF3C2692-F039-E845-9246-A151C4FC0C3F}" dt="2021-04-28T12:13:36.264" v="459" actId="14100"/>
          <ac:grpSpMkLst>
            <pc:docMk/>
            <pc:sldMk cId="2280687462" sldId="1158"/>
            <ac:grpSpMk id="71" creationId="{332F8671-7DD9-244F-ACC6-8B7FAF227A99}"/>
          </ac:grpSpMkLst>
        </pc:grp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18" creationId="{0B1DA859-7AE5-F744-A7DD-8CF632BBCBB7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19" creationId="{28859392-E29E-8144-B9B0-F8B41EB85506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20" creationId="{95CCEBE6-E917-574F-AC8F-82AD74DC750C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21" creationId="{BB0FF844-D5F8-1649-A95A-48FA47719BCB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22" creationId="{4D13E70C-3F14-5943-A281-EA0BCD649031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23" creationId="{5724B6EC-FD09-BF4E-8168-B046758A595F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32" creationId="{9445973E-CA10-2B48-9AA9-11AE0A5DBA20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33" creationId="{62357FA6-DB15-4745-B836-40AA0C6BE2F2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34" creationId="{607C98B2-EE70-F14F-AE0C-3E79AD5517EA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35" creationId="{56212FFE-ACB1-C54B-A77C-9F5951BD0232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36" creationId="{ABBF90D2-BAC1-D443-ABE1-304DCD629935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37" creationId="{977656CC-154F-3143-9E91-8424FFDDDED2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46" creationId="{E68FA172-D392-8C41-A1BA-103102A42ED6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47" creationId="{8DD165BE-37E5-ED49-B11E-DDA60FB4AC81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48" creationId="{2B4D5905-8918-484F-81D6-ACEE5DD86E1E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49" creationId="{3A7A51AD-CA46-6B48-98FD-CF8955C48D03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50" creationId="{FD237863-E8F6-7D46-8B9E-7E28AFD35108}"/>
          </ac:cxnSpMkLst>
        </pc:cxnChg>
        <pc:cxnChg chg="mod">
          <ac:chgData name="Tim Graf" userId="fe3b1845-4b97-4bf1-a8d1-59148a1389d8" providerId="ADAL" clId="{FF3C2692-F039-E845-9246-A151C4FC0C3F}" dt="2021-04-28T12:13:19.930" v="453"/>
          <ac:cxnSpMkLst>
            <pc:docMk/>
            <pc:sldMk cId="2280687462" sldId="1158"/>
            <ac:cxnSpMk id="51" creationId="{7DE20772-1733-A843-A433-402B774F86D1}"/>
          </ac:cxnSpMkLst>
        </pc:cxnChg>
        <pc:cxnChg chg="add mod">
          <ac:chgData name="Tim Graf" userId="fe3b1845-4b97-4bf1-a8d1-59148a1389d8" providerId="ADAL" clId="{FF3C2692-F039-E845-9246-A151C4FC0C3F}" dt="2021-04-28T12:13:21.410" v="454" actId="164"/>
          <ac:cxnSpMkLst>
            <pc:docMk/>
            <pc:sldMk cId="2280687462" sldId="1158"/>
            <ac:cxnSpMk id="52" creationId="{BBE83D11-66E6-8642-B99A-C64382E1031B}"/>
          </ac:cxnSpMkLst>
        </pc:cxnChg>
        <pc:cxnChg chg="add mod">
          <ac:chgData name="Tim Graf" userId="fe3b1845-4b97-4bf1-a8d1-59148a1389d8" providerId="ADAL" clId="{FF3C2692-F039-E845-9246-A151C4FC0C3F}" dt="2021-04-28T12:13:21.410" v="454" actId="164"/>
          <ac:cxnSpMkLst>
            <pc:docMk/>
            <pc:sldMk cId="2280687462" sldId="1158"/>
            <ac:cxnSpMk id="53" creationId="{D954C0F2-881D-0448-8E20-26DEF3072EE1}"/>
          </ac:cxnSpMkLst>
        </pc:cxnChg>
        <pc:cxnChg chg="add mod">
          <ac:chgData name="Tim Graf" userId="fe3b1845-4b97-4bf1-a8d1-59148a1389d8" providerId="ADAL" clId="{FF3C2692-F039-E845-9246-A151C4FC0C3F}" dt="2021-04-28T12:13:21.410" v="454" actId="164"/>
          <ac:cxnSpMkLst>
            <pc:docMk/>
            <pc:sldMk cId="2280687462" sldId="1158"/>
            <ac:cxnSpMk id="54" creationId="{0FA6346F-671B-7641-815F-FCEBC84D10FC}"/>
          </ac:cxnSpMkLst>
        </pc:cxnChg>
        <pc:cxnChg chg="add mod">
          <ac:chgData name="Tim Graf" userId="fe3b1845-4b97-4bf1-a8d1-59148a1389d8" providerId="ADAL" clId="{FF3C2692-F039-E845-9246-A151C4FC0C3F}" dt="2021-04-28T12:13:21.410" v="454" actId="164"/>
          <ac:cxnSpMkLst>
            <pc:docMk/>
            <pc:sldMk cId="2280687462" sldId="1158"/>
            <ac:cxnSpMk id="62" creationId="{AF44CB8F-4431-484A-A407-641924C8CA45}"/>
          </ac:cxnSpMkLst>
        </pc:cxnChg>
        <pc:cxnChg chg="add mod">
          <ac:chgData name="Tim Graf" userId="fe3b1845-4b97-4bf1-a8d1-59148a1389d8" providerId="ADAL" clId="{FF3C2692-F039-E845-9246-A151C4FC0C3F}" dt="2021-04-28T12:13:21.410" v="454" actId="164"/>
          <ac:cxnSpMkLst>
            <pc:docMk/>
            <pc:sldMk cId="2280687462" sldId="1158"/>
            <ac:cxnSpMk id="63" creationId="{8D369FE3-D887-B640-9584-D14EBB67B3D9}"/>
          </ac:cxnSpMkLst>
        </pc:cxnChg>
        <pc:cxnChg chg="add mod">
          <ac:chgData name="Tim Graf" userId="fe3b1845-4b97-4bf1-a8d1-59148a1389d8" providerId="ADAL" clId="{FF3C2692-F039-E845-9246-A151C4FC0C3F}" dt="2021-04-28T12:13:21.410" v="454" actId="164"/>
          <ac:cxnSpMkLst>
            <pc:docMk/>
            <pc:sldMk cId="2280687462" sldId="1158"/>
            <ac:cxnSpMk id="64" creationId="{99B1B7A0-2C25-8946-9274-55EE9D659B9C}"/>
          </ac:cxnSpMkLst>
        </pc:cxnChg>
        <pc:cxnChg chg="add mod">
          <ac:chgData name="Tim Graf" userId="fe3b1845-4b97-4bf1-a8d1-59148a1389d8" providerId="ADAL" clId="{FF3C2692-F039-E845-9246-A151C4FC0C3F}" dt="2021-04-28T12:13:21.410" v="454" actId="164"/>
          <ac:cxnSpMkLst>
            <pc:docMk/>
            <pc:sldMk cId="2280687462" sldId="1158"/>
            <ac:cxnSpMk id="65" creationId="{A9F0AFA7-D4EB-8048-8469-AA779CEFCBAD}"/>
          </ac:cxnSpMkLst>
        </pc:cxnChg>
        <pc:cxnChg chg="add mod">
          <ac:chgData name="Tim Graf" userId="fe3b1845-4b97-4bf1-a8d1-59148a1389d8" providerId="ADAL" clId="{FF3C2692-F039-E845-9246-A151C4FC0C3F}" dt="2021-04-28T12:13:21.410" v="454" actId="164"/>
          <ac:cxnSpMkLst>
            <pc:docMk/>
            <pc:sldMk cId="2280687462" sldId="1158"/>
            <ac:cxnSpMk id="66" creationId="{AFD1A60C-B42D-EB47-BC92-1308D2A363B1}"/>
          </ac:cxnSpMkLst>
        </pc:cxnChg>
        <pc:cxnChg chg="add mod">
          <ac:chgData name="Tim Graf" userId="fe3b1845-4b97-4bf1-a8d1-59148a1389d8" providerId="ADAL" clId="{FF3C2692-F039-E845-9246-A151C4FC0C3F}" dt="2021-04-28T12:13:21.410" v="454" actId="164"/>
          <ac:cxnSpMkLst>
            <pc:docMk/>
            <pc:sldMk cId="2280687462" sldId="1158"/>
            <ac:cxnSpMk id="67" creationId="{1E0386EF-A618-4944-868F-59A3308B604B}"/>
          </ac:cxnSpMkLst>
        </pc:cxnChg>
      </pc:sldChg>
      <pc:sldChg chg="addSp delSp modSp mod">
        <pc:chgData name="Tim Graf" userId="fe3b1845-4b97-4bf1-a8d1-59148a1389d8" providerId="ADAL" clId="{FF3C2692-F039-E845-9246-A151C4FC0C3F}" dt="2021-04-28T13:08:20.287" v="2118" actId="20577"/>
        <pc:sldMkLst>
          <pc:docMk/>
          <pc:sldMk cId="3455975666" sldId="1159"/>
        </pc:sldMkLst>
        <pc:spChg chg="add mod">
          <ac:chgData name="Tim Graf" userId="fe3b1845-4b97-4bf1-a8d1-59148a1389d8" providerId="ADAL" clId="{FF3C2692-F039-E845-9246-A151C4FC0C3F}" dt="2021-04-28T13:08:20.287" v="2118" actId="20577"/>
          <ac:spMkLst>
            <pc:docMk/>
            <pc:sldMk cId="3455975666" sldId="1159"/>
            <ac:spMk id="3" creationId="{2D9FE4BB-B549-B740-AD61-6B833C40AB39}"/>
          </ac:spMkLst>
        </pc:spChg>
        <pc:spChg chg="del">
          <ac:chgData name="Tim Graf" userId="fe3b1845-4b97-4bf1-a8d1-59148a1389d8" providerId="ADAL" clId="{FF3C2692-F039-E845-9246-A151C4FC0C3F}" dt="2021-04-28T13:08:14.739" v="2097" actId="478"/>
          <ac:spMkLst>
            <pc:docMk/>
            <pc:sldMk cId="3455975666" sldId="1159"/>
            <ac:spMk id="4" creationId="{30AAC7AB-0CC3-485D-81B4-E9374E0B062A}"/>
          </ac:spMkLst>
        </pc:spChg>
      </pc:sldChg>
      <pc:sldChg chg="modSp new del mod">
        <pc:chgData name="Tim Graf" userId="fe3b1845-4b97-4bf1-a8d1-59148a1389d8" providerId="ADAL" clId="{FF3C2692-F039-E845-9246-A151C4FC0C3F}" dt="2021-04-28T12:24:39.049" v="642" actId="2696"/>
        <pc:sldMkLst>
          <pc:docMk/>
          <pc:sldMk cId="3264410194" sldId="1160"/>
        </pc:sldMkLst>
        <pc:spChg chg="mod">
          <ac:chgData name="Tim Graf" userId="fe3b1845-4b97-4bf1-a8d1-59148a1389d8" providerId="ADAL" clId="{FF3C2692-F039-E845-9246-A151C4FC0C3F}" dt="2021-04-28T12:18:52.039" v="576" actId="20577"/>
          <ac:spMkLst>
            <pc:docMk/>
            <pc:sldMk cId="3264410194" sldId="1160"/>
            <ac:spMk id="2" creationId="{6EA936C3-5681-5945-A4D8-EE86F9563299}"/>
          </ac:spMkLst>
        </pc:spChg>
        <pc:spChg chg="mod">
          <ac:chgData name="Tim Graf" userId="fe3b1845-4b97-4bf1-a8d1-59148a1389d8" providerId="ADAL" clId="{FF3C2692-F039-E845-9246-A151C4FC0C3F}" dt="2021-04-28T12:18:25.321" v="490" actId="20577"/>
          <ac:spMkLst>
            <pc:docMk/>
            <pc:sldMk cId="3264410194" sldId="1160"/>
            <ac:spMk id="3" creationId="{BB28A10C-A651-4944-A4DB-CF8B750126C6}"/>
          </ac:spMkLst>
        </pc:spChg>
      </pc:sldChg>
      <pc:sldChg chg="addSp delSp modSp add mod modAnim modNotesTx">
        <pc:chgData name="Tim Graf" userId="fe3b1845-4b97-4bf1-a8d1-59148a1389d8" providerId="ADAL" clId="{FF3C2692-F039-E845-9246-A151C4FC0C3F}" dt="2021-04-29T13:23:14.084" v="5397" actId="20577"/>
        <pc:sldMkLst>
          <pc:docMk/>
          <pc:sldMk cId="1973843898" sldId="1161"/>
        </pc:sldMkLst>
        <pc:spChg chg="mod">
          <ac:chgData name="Tim Graf" userId="fe3b1845-4b97-4bf1-a8d1-59148a1389d8" providerId="ADAL" clId="{FF3C2692-F039-E845-9246-A151C4FC0C3F}" dt="2021-04-28T12:24:37.124" v="641"/>
          <ac:spMkLst>
            <pc:docMk/>
            <pc:sldMk cId="1973843898" sldId="1161"/>
            <ac:spMk id="2" creationId="{A8A0B0B4-7E06-4DAA-8F52-4467DF5E2A15}"/>
          </ac:spMkLst>
        </pc:spChg>
        <pc:spChg chg="add mod">
          <ac:chgData name="Tim Graf" userId="fe3b1845-4b97-4bf1-a8d1-59148a1389d8" providerId="ADAL" clId="{FF3C2692-F039-E845-9246-A151C4FC0C3F}" dt="2021-04-28T12:26:12.342" v="656" actId="1076"/>
          <ac:spMkLst>
            <pc:docMk/>
            <pc:sldMk cId="1973843898" sldId="1161"/>
            <ac:spMk id="3" creationId="{EC369ACD-C888-9A40-AD1B-825B95DC006A}"/>
          </ac:spMkLst>
        </pc:spChg>
        <pc:spChg chg="add del mod topLvl">
          <ac:chgData name="Tim Graf" userId="fe3b1845-4b97-4bf1-a8d1-59148a1389d8" providerId="ADAL" clId="{FF3C2692-F039-E845-9246-A151C4FC0C3F}" dt="2021-04-28T13:42:40.607" v="2320" actId="164"/>
          <ac:spMkLst>
            <pc:docMk/>
            <pc:sldMk cId="1973843898" sldId="1161"/>
            <ac:spMk id="9" creationId="{BD5EEC2C-7C58-CA4D-BE13-D2DEB970E888}"/>
          </ac:spMkLst>
        </pc:spChg>
        <pc:spChg chg="add del mod topLvl">
          <ac:chgData name="Tim Graf" userId="fe3b1845-4b97-4bf1-a8d1-59148a1389d8" providerId="ADAL" clId="{FF3C2692-F039-E845-9246-A151C4FC0C3F}" dt="2021-04-28T13:42:05.441" v="2314" actId="478"/>
          <ac:spMkLst>
            <pc:docMk/>
            <pc:sldMk cId="1973843898" sldId="1161"/>
            <ac:spMk id="10" creationId="{7A41EB05-F3B2-E646-991B-A14D9B7CEFFD}"/>
          </ac:spMkLst>
        </pc:spChg>
        <pc:spChg chg="add mod">
          <ac:chgData name="Tim Graf" userId="fe3b1845-4b97-4bf1-a8d1-59148a1389d8" providerId="ADAL" clId="{FF3C2692-F039-E845-9246-A151C4FC0C3F}" dt="2021-04-28T13:42:40.607" v="2320" actId="164"/>
          <ac:spMkLst>
            <pc:docMk/>
            <pc:sldMk cId="1973843898" sldId="1161"/>
            <ac:spMk id="12" creationId="{B4F39608-78FD-D24C-A6C2-A815F180E50F}"/>
          </ac:spMkLst>
        </pc:spChg>
        <pc:grpChg chg="add mod">
          <ac:chgData name="Tim Graf" userId="fe3b1845-4b97-4bf1-a8d1-59148a1389d8" providerId="ADAL" clId="{FF3C2692-F039-E845-9246-A151C4FC0C3F}" dt="2021-04-28T13:42:40.607" v="2320" actId="164"/>
          <ac:grpSpMkLst>
            <pc:docMk/>
            <pc:sldMk cId="1973843898" sldId="1161"/>
            <ac:grpSpMk id="7" creationId="{A1921E1B-4919-1345-886E-68ED9C14F320}"/>
          </ac:grpSpMkLst>
        </pc:grpChg>
        <pc:grpChg chg="add del mod">
          <ac:chgData name="Tim Graf" userId="fe3b1845-4b97-4bf1-a8d1-59148a1389d8" providerId="ADAL" clId="{FF3C2692-F039-E845-9246-A151C4FC0C3F}" dt="2021-04-28T13:41:59.235" v="2311" actId="165"/>
          <ac:grpSpMkLst>
            <pc:docMk/>
            <pc:sldMk cId="1973843898" sldId="1161"/>
            <ac:grpSpMk id="8" creationId="{3037C8C7-0813-A749-B558-77A3D1C2DB93}"/>
          </ac:grpSpMkLst>
        </pc:grpChg>
        <pc:graphicFrameChg chg="mod modGraphic">
          <ac:chgData name="Tim Graf" userId="fe3b1845-4b97-4bf1-a8d1-59148a1389d8" providerId="ADAL" clId="{FF3C2692-F039-E845-9246-A151C4FC0C3F}" dt="2021-04-28T12:26:10.632" v="655" actId="1076"/>
          <ac:graphicFrameMkLst>
            <pc:docMk/>
            <pc:sldMk cId="1973843898" sldId="1161"/>
            <ac:graphicFrameMk id="11" creationId="{71942345-8F97-DA46-927E-61F363C975DD}"/>
          </ac:graphicFrameMkLst>
        </pc:graphicFrameChg>
      </pc:sldChg>
      <pc:sldChg chg="addSp delSp modSp add mod modNotesTx">
        <pc:chgData name="Tim Graf" userId="fe3b1845-4b97-4bf1-a8d1-59148a1389d8" providerId="ADAL" clId="{FF3C2692-F039-E845-9246-A151C4FC0C3F}" dt="2021-04-28T13:50:24.824" v="3083" actId="20577"/>
        <pc:sldMkLst>
          <pc:docMk/>
          <pc:sldMk cId="3448397903" sldId="1162"/>
        </pc:sldMkLst>
        <pc:spChg chg="mod">
          <ac:chgData name="Tim Graf" userId="fe3b1845-4b97-4bf1-a8d1-59148a1389d8" providerId="ADAL" clId="{FF3C2692-F039-E845-9246-A151C4FC0C3F}" dt="2021-04-28T13:50:24.824" v="3083" actId="20577"/>
          <ac:spMkLst>
            <pc:docMk/>
            <pc:sldMk cId="3448397903" sldId="1162"/>
            <ac:spMk id="2" creationId="{A8A0B0B4-7E06-4DAA-8F52-4467DF5E2A15}"/>
          </ac:spMkLst>
        </pc:spChg>
        <pc:spChg chg="del">
          <ac:chgData name="Tim Graf" userId="fe3b1845-4b97-4bf1-a8d1-59148a1389d8" providerId="ADAL" clId="{FF3C2692-F039-E845-9246-A151C4FC0C3F}" dt="2021-04-28T12:26:33.699" v="659" actId="478"/>
          <ac:spMkLst>
            <pc:docMk/>
            <pc:sldMk cId="3448397903" sldId="1162"/>
            <ac:spMk id="3" creationId="{EC369ACD-C888-9A40-AD1B-825B95DC006A}"/>
          </ac:spMkLst>
        </pc:spChg>
        <pc:spChg chg="mod">
          <ac:chgData name="Tim Graf" userId="fe3b1845-4b97-4bf1-a8d1-59148a1389d8" providerId="ADAL" clId="{FF3C2692-F039-E845-9246-A151C4FC0C3F}" dt="2021-04-28T12:26:46.583" v="687" actId="20577"/>
          <ac:spMkLst>
            <pc:docMk/>
            <pc:sldMk cId="3448397903" sldId="1162"/>
            <ac:spMk id="4" creationId="{30AAC7AB-0CC3-485D-81B4-E9374E0B062A}"/>
          </ac:spMkLst>
        </pc:spChg>
        <pc:spChg chg="add mod">
          <ac:chgData name="Tim Graf" userId="fe3b1845-4b97-4bf1-a8d1-59148a1389d8" providerId="ADAL" clId="{FF3C2692-F039-E845-9246-A151C4FC0C3F}" dt="2021-04-28T12:30:42.515" v="850" actId="767"/>
          <ac:spMkLst>
            <pc:docMk/>
            <pc:sldMk cId="3448397903" sldId="1162"/>
            <ac:spMk id="7" creationId="{EF84F7AF-E4FE-224B-BCD2-EEE769078F55}"/>
          </ac:spMkLst>
        </pc:spChg>
        <pc:graphicFrameChg chg="del">
          <ac:chgData name="Tim Graf" userId="fe3b1845-4b97-4bf1-a8d1-59148a1389d8" providerId="ADAL" clId="{FF3C2692-F039-E845-9246-A151C4FC0C3F}" dt="2021-04-28T12:26:32.373" v="658" actId="478"/>
          <ac:graphicFrameMkLst>
            <pc:docMk/>
            <pc:sldMk cId="3448397903" sldId="1162"/>
            <ac:graphicFrameMk id="11" creationId="{71942345-8F97-DA46-927E-61F363C975DD}"/>
          </ac:graphicFrameMkLst>
        </pc:graphicFrameChg>
        <pc:picChg chg="add mod">
          <ac:chgData name="Tim Graf" userId="fe3b1845-4b97-4bf1-a8d1-59148a1389d8" providerId="ADAL" clId="{FF3C2692-F039-E845-9246-A151C4FC0C3F}" dt="2021-04-28T12:30:37.940" v="849" actId="1076"/>
          <ac:picMkLst>
            <pc:docMk/>
            <pc:sldMk cId="3448397903" sldId="1162"/>
            <ac:picMk id="8" creationId="{CB81590A-CB94-1343-8044-D8D8FF41590D}"/>
          </ac:picMkLst>
        </pc:picChg>
      </pc:sldChg>
      <pc:sldChg chg="addSp delSp modSp add mod modAnim modNotesTx">
        <pc:chgData name="Tim Graf" userId="fe3b1845-4b97-4bf1-a8d1-59148a1389d8" providerId="ADAL" clId="{FF3C2692-F039-E845-9246-A151C4FC0C3F}" dt="2021-04-30T10:49:01.772" v="5648"/>
        <pc:sldMkLst>
          <pc:docMk/>
          <pc:sldMk cId="298139106" sldId="1163"/>
        </pc:sldMkLst>
        <pc:spChg chg="mod">
          <ac:chgData name="Tim Graf" userId="fe3b1845-4b97-4bf1-a8d1-59148a1389d8" providerId="ADAL" clId="{FF3C2692-F039-E845-9246-A151C4FC0C3F}" dt="2021-04-28T14:22:06.768" v="4605" actId="20577"/>
          <ac:spMkLst>
            <pc:docMk/>
            <pc:sldMk cId="298139106" sldId="1163"/>
            <ac:spMk id="2" creationId="{A8A0B0B4-7E06-4DAA-8F52-4467DF5E2A15}"/>
          </ac:spMkLst>
        </pc:spChg>
        <pc:spChg chg="add mod">
          <ac:chgData name="Tim Graf" userId="fe3b1845-4b97-4bf1-a8d1-59148a1389d8" providerId="ADAL" clId="{FF3C2692-F039-E845-9246-A151C4FC0C3F}" dt="2021-04-28T15:23:38.108" v="4695" actId="20577"/>
          <ac:spMkLst>
            <pc:docMk/>
            <pc:sldMk cId="298139106" sldId="1163"/>
            <ac:spMk id="3" creationId="{ADBA146A-FED1-A64E-92B5-912375811F80}"/>
          </ac:spMkLst>
        </pc:spChg>
        <pc:spChg chg="mod">
          <ac:chgData name="Tim Graf" userId="fe3b1845-4b97-4bf1-a8d1-59148a1389d8" providerId="ADAL" clId="{FF3C2692-F039-E845-9246-A151C4FC0C3F}" dt="2021-04-28T12:27:03.523" v="713" actId="20577"/>
          <ac:spMkLst>
            <pc:docMk/>
            <pc:sldMk cId="298139106" sldId="1163"/>
            <ac:spMk id="4" creationId="{30AAC7AB-0CC3-485D-81B4-E9374E0B062A}"/>
          </ac:spMkLst>
        </pc:spChg>
        <pc:spChg chg="mod">
          <ac:chgData name="Tim Graf" userId="fe3b1845-4b97-4bf1-a8d1-59148a1389d8" providerId="ADAL" clId="{FF3C2692-F039-E845-9246-A151C4FC0C3F}" dt="2021-04-28T14:14:31.870" v="4175"/>
          <ac:spMkLst>
            <pc:docMk/>
            <pc:sldMk cId="298139106" sldId="1163"/>
            <ac:spMk id="8" creationId="{278EA0EC-317E-7241-9146-7A42A99F97B7}"/>
          </ac:spMkLst>
        </pc:spChg>
        <pc:spChg chg="mod">
          <ac:chgData name="Tim Graf" userId="fe3b1845-4b97-4bf1-a8d1-59148a1389d8" providerId="ADAL" clId="{FF3C2692-F039-E845-9246-A151C4FC0C3F}" dt="2021-04-28T14:14:31.870" v="4175"/>
          <ac:spMkLst>
            <pc:docMk/>
            <pc:sldMk cId="298139106" sldId="1163"/>
            <ac:spMk id="9" creationId="{06D7D6EF-CC52-F046-B56F-0A2A472BB296}"/>
          </ac:spMkLst>
        </pc:spChg>
        <pc:spChg chg="mod">
          <ac:chgData name="Tim Graf" userId="fe3b1845-4b97-4bf1-a8d1-59148a1389d8" providerId="ADAL" clId="{FF3C2692-F039-E845-9246-A151C4FC0C3F}" dt="2021-04-28T14:14:31.870" v="4175"/>
          <ac:spMkLst>
            <pc:docMk/>
            <pc:sldMk cId="298139106" sldId="1163"/>
            <ac:spMk id="11" creationId="{BF1F981F-9A61-FB4D-8221-35C9B60D1C6E}"/>
          </ac:spMkLst>
        </pc:spChg>
        <pc:spChg chg="mod">
          <ac:chgData name="Tim Graf" userId="fe3b1845-4b97-4bf1-a8d1-59148a1389d8" providerId="ADAL" clId="{FF3C2692-F039-E845-9246-A151C4FC0C3F}" dt="2021-04-28T14:14:31.870" v="4175"/>
          <ac:spMkLst>
            <pc:docMk/>
            <pc:sldMk cId="298139106" sldId="1163"/>
            <ac:spMk id="12" creationId="{7A83DAE9-269E-8C41-AB33-C500FFEB58CD}"/>
          </ac:spMkLst>
        </pc:spChg>
        <pc:spChg chg="mod">
          <ac:chgData name="Tim Graf" userId="fe3b1845-4b97-4bf1-a8d1-59148a1389d8" providerId="ADAL" clId="{FF3C2692-F039-E845-9246-A151C4FC0C3F}" dt="2021-04-28T14:14:31.870" v="4175"/>
          <ac:spMkLst>
            <pc:docMk/>
            <pc:sldMk cId="298139106" sldId="1163"/>
            <ac:spMk id="14" creationId="{CF849227-4384-3849-8A72-A88D829692D8}"/>
          </ac:spMkLst>
        </pc:spChg>
        <pc:spChg chg="mod">
          <ac:chgData name="Tim Graf" userId="fe3b1845-4b97-4bf1-a8d1-59148a1389d8" providerId="ADAL" clId="{FF3C2692-F039-E845-9246-A151C4FC0C3F}" dt="2021-04-28T14:14:31.870" v="4175"/>
          <ac:spMkLst>
            <pc:docMk/>
            <pc:sldMk cId="298139106" sldId="1163"/>
            <ac:spMk id="15" creationId="{FEFEBB21-CF04-894A-AE2F-3E064B03A9C3}"/>
          </ac:spMkLst>
        </pc:spChg>
        <pc:spChg chg="mod">
          <ac:chgData name="Tim Graf" userId="fe3b1845-4b97-4bf1-a8d1-59148a1389d8" providerId="ADAL" clId="{FF3C2692-F039-E845-9246-A151C4FC0C3F}" dt="2021-04-28T14:14:31.870" v="4175"/>
          <ac:spMkLst>
            <pc:docMk/>
            <pc:sldMk cId="298139106" sldId="1163"/>
            <ac:spMk id="17" creationId="{AD597A9D-368D-7445-950B-E61C87AA1A56}"/>
          </ac:spMkLst>
        </pc:spChg>
        <pc:spChg chg="mod">
          <ac:chgData name="Tim Graf" userId="fe3b1845-4b97-4bf1-a8d1-59148a1389d8" providerId="ADAL" clId="{FF3C2692-F039-E845-9246-A151C4FC0C3F}" dt="2021-04-28T14:14:31.870" v="4175"/>
          <ac:spMkLst>
            <pc:docMk/>
            <pc:sldMk cId="298139106" sldId="1163"/>
            <ac:spMk id="18" creationId="{65160373-0796-4B43-9A66-0277FB5DE59C}"/>
          </ac:spMkLst>
        </pc:spChg>
        <pc:spChg chg="add mod">
          <ac:chgData name="Tim Graf" userId="fe3b1845-4b97-4bf1-a8d1-59148a1389d8" providerId="ADAL" clId="{FF3C2692-F039-E845-9246-A151C4FC0C3F}" dt="2021-04-28T14:14:33.618" v="4176" actId="164"/>
          <ac:spMkLst>
            <pc:docMk/>
            <pc:sldMk cId="298139106" sldId="1163"/>
            <ac:spMk id="19" creationId="{931E8234-22CD-BC43-B4BA-35F1A179506E}"/>
          </ac:spMkLst>
        </pc:spChg>
        <pc:spChg chg="add mod">
          <ac:chgData name="Tim Graf" userId="fe3b1845-4b97-4bf1-a8d1-59148a1389d8" providerId="ADAL" clId="{FF3C2692-F039-E845-9246-A151C4FC0C3F}" dt="2021-04-28T14:14:33.618" v="4176" actId="164"/>
          <ac:spMkLst>
            <pc:docMk/>
            <pc:sldMk cId="298139106" sldId="1163"/>
            <ac:spMk id="20" creationId="{E38BB78B-09EE-8A45-845F-DBB45F4C7FDD}"/>
          </ac:spMkLst>
        </pc:spChg>
        <pc:spChg chg="add mod">
          <ac:chgData name="Tim Graf" userId="fe3b1845-4b97-4bf1-a8d1-59148a1389d8" providerId="ADAL" clId="{FF3C2692-F039-E845-9246-A151C4FC0C3F}" dt="2021-04-28T14:14:33.618" v="4176" actId="164"/>
          <ac:spMkLst>
            <pc:docMk/>
            <pc:sldMk cId="298139106" sldId="1163"/>
            <ac:spMk id="21" creationId="{D40623C4-C621-F24C-AD1F-449E9C7C42DF}"/>
          </ac:spMkLst>
        </pc:spChg>
        <pc:spChg chg="add mod">
          <ac:chgData name="Tim Graf" userId="fe3b1845-4b97-4bf1-a8d1-59148a1389d8" providerId="ADAL" clId="{FF3C2692-F039-E845-9246-A151C4FC0C3F}" dt="2021-04-28T14:14:33.618" v="4176" actId="164"/>
          <ac:spMkLst>
            <pc:docMk/>
            <pc:sldMk cId="298139106" sldId="1163"/>
            <ac:spMk id="22" creationId="{969B8DD1-668B-004A-AE2A-DC6B4F11C21F}"/>
          </ac:spMkLst>
        </pc:spChg>
        <pc:spChg chg="add del mod">
          <ac:chgData name="Tim Graf" userId="fe3b1845-4b97-4bf1-a8d1-59148a1389d8" providerId="ADAL" clId="{FF3C2692-F039-E845-9246-A151C4FC0C3F}" dt="2021-04-28T14:15:17.378" v="4189" actId="478"/>
          <ac:spMkLst>
            <pc:docMk/>
            <pc:sldMk cId="298139106" sldId="1163"/>
            <ac:spMk id="24" creationId="{D6051F7E-2B9E-AE49-B786-182DB6F81250}"/>
          </ac:spMkLst>
        </pc:spChg>
        <pc:grpChg chg="add mod">
          <ac:chgData name="Tim Graf" userId="fe3b1845-4b97-4bf1-a8d1-59148a1389d8" providerId="ADAL" clId="{FF3C2692-F039-E845-9246-A151C4FC0C3F}" dt="2021-04-28T14:14:33.618" v="4176" actId="164"/>
          <ac:grpSpMkLst>
            <pc:docMk/>
            <pc:sldMk cId="298139106" sldId="1163"/>
            <ac:grpSpMk id="7" creationId="{D9EC1FD0-A699-9646-8875-4CC00C59A321}"/>
          </ac:grpSpMkLst>
        </pc:grpChg>
        <pc:grpChg chg="add mod">
          <ac:chgData name="Tim Graf" userId="fe3b1845-4b97-4bf1-a8d1-59148a1389d8" providerId="ADAL" clId="{FF3C2692-F039-E845-9246-A151C4FC0C3F}" dt="2021-04-28T14:14:33.618" v="4176" actId="164"/>
          <ac:grpSpMkLst>
            <pc:docMk/>
            <pc:sldMk cId="298139106" sldId="1163"/>
            <ac:grpSpMk id="10" creationId="{F037462E-AF89-5446-9EFD-A5E47623DB59}"/>
          </ac:grpSpMkLst>
        </pc:grpChg>
        <pc:grpChg chg="add mod">
          <ac:chgData name="Tim Graf" userId="fe3b1845-4b97-4bf1-a8d1-59148a1389d8" providerId="ADAL" clId="{FF3C2692-F039-E845-9246-A151C4FC0C3F}" dt="2021-04-28T14:14:33.618" v="4176" actId="164"/>
          <ac:grpSpMkLst>
            <pc:docMk/>
            <pc:sldMk cId="298139106" sldId="1163"/>
            <ac:grpSpMk id="13" creationId="{CBCF1E89-0F3A-BF41-93E9-33F40F2C6432}"/>
          </ac:grpSpMkLst>
        </pc:grpChg>
        <pc:grpChg chg="add mod">
          <ac:chgData name="Tim Graf" userId="fe3b1845-4b97-4bf1-a8d1-59148a1389d8" providerId="ADAL" clId="{FF3C2692-F039-E845-9246-A151C4FC0C3F}" dt="2021-04-28T14:14:33.618" v="4176" actId="164"/>
          <ac:grpSpMkLst>
            <pc:docMk/>
            <pc:sldMk cId="298139106" sldId="1163"/>
            <ac:grpSpMk id="16" creationId="{F0D77905-8CA5-AB49-A596-08A871ED14D3}"/>
          </ac:grpSpMkLst>
        </pc:grpChg>
        <pc:grpChg chg="add mod">
          <ac:chgData name="Tim Graf" userId="fe3b1845-4b97-4bf1-a8d1-59148a1389d8" providerId="ADAL" clId="{FF3C2692-F039-E845-9246-A151C4FC0C3F}" dt="2021-04-28T14:14:52.781" v="4178" actId="1076"/>
          <ac:grpSpMkLst>
            <pc:docMk/>
            <pc:sldMk cId="298139106" sldId="1163"/>
            <ac:grpSpMk id="23" creationId="{F682E373-4ED7-E148-A349-DC766E34E2B9}"/>
          </ac:grpSpMkLst>
        </pc:grpChg>
      </pc:sldChg>
      <pc:sldChg chg="addSp delSp modSp add mod modNotesTx">
        <pc:chgData name="Tim Graf" userId="fe3b1845-4b97-4bf1-a8d1-59148a1389d8" providerId="ADAL" clId="{FF3C2692-F039-E845-9246-A151C4FC0C3F}" dt="2021-04-30T11:29:18.610" v="5824" actId="20577"/>
        <pc:sldMkLst>
          <pc:docMk/>
          <pc:sldMk cId="4230187382" sldId="1164"/>
        </pc:sldMkLst>
        <pc:spChg chg="mod">
          <ac:chgData name="Tim Graf" userId="fe3b1845-4b97-4bf1-a8d1-59148a1389d8" providerId="ADAL" clId="{FF3C2692-F039-E845-9246-A151C4FC0C3F}" dt="2021-04-28T13:50:39.877" v="3118" actId="20577"/>
          <ac:spMkLst>
            <pc:docMk/>
            <pc:sldMk cId="4230187382" sldId="1164"/>
            <ac:spMk id="2" creationId="{A8A0B0B4-7E06-4DAA-8F52-4467DF5E2A15}"/>
          </ac:spMkLst>
        </pc:spChg>
        <pc:spChg chg="add mod">
          <ac:chgData name="Tim Graf" userId="fe3b1845-4b97-4bf1-a8d1-59148a1389d8" providerId="ADAL" clId="{FF3C2692-F039-E845-9246-A151C4FC0C3F}" dt="2021-04-28T12:30:03.764" v="843" actId="1076"/>
          <ac:spMkLst>
            <pc:docMk/>
            <pc:sldMk cId="4230187382" sldId="1164"/>
            <ac:spMk id="3" creationId="{473C86C3-794A-3542-ACA9-F99DBEBEF993}"/>
          </ac:spMkLst>
        </pc:spChg>
        <pc:spChg chg="add mod">
          <ac:chgData name="Tim Graf" userId="fe3b1845-4b97-4bf1-a8d1-59148a1389d8" providerId="ADAL" clId="{FF3C2692-F039-E845-9246-A151C4FC0C3F}" dt="2021-04-28T12:30:03.764" v="843" actId="1076"/>
          <ac:spMkLst>
            <pc:docMk/>
            <pc:sldMk cId="4230187382" sldId="1164"/>
            <ac:spMk id="12" creationId="{F69E2C3C-5926-CA4E-B237-BADEBC239ACC}"/>
          </ac:spMkLst>
        </pc:spChg>
        <pc:grpChg chg="add mod">
          <ac:chgData name="Tim Graf" userId="fe3b1845-4b97-4bf1-a8d1-59148a1389d8" providerId="ADAL" clId="{FF3C2692-F039-E845-9246-A151C4FC0C3F}" dt="2021-04-28T12:30:03.764" v="843" actId="1076"/>
          <ac:grpSpMkLst>
            <pc:docMk/>
            <pc:sldMk cId="4230187382" sldId="1164"/>
            <ac:grpSpMk id="13" creationId="{CDEF10EB-C99A-D446-B5C7-92B4E5567102}"/>
          </ac:grpSpMkLst>
        </pc:grpChg>
        <pc:picChg chg="add del mod">
          <ac:chgData name="Tim Graf" userId="fe3b1845-4b97-4bf1-a8d1-59148a1389d8" providerId="ADAL" clId="{FF3C2692-F039-E845-9246-A151C4FC0C3F}" dt="2021-04-28T12:28:52.956" v="776" actId="478"/>
          <ac:picMkLst>
            <pc:docMk/>
            <pc:sldMk cId="4230187382" sldId="1164"/>
            <ac:picMk id="7" creationId="{4E6072CB-AE0F-DD42-92C8-454D8324C032}"/>
          </ac:picMkLst>
        </pc:picChg>
        <pc:picChg chg="del">
          <ac:chgData name="Tim Graf" userId="fe3b1845-4b97-4bf1-a8d1-59148a1389d8" providerId="ADAL" clId="{FF3C2692-F039-E845-9246-A151C4FC0C3F}" dt="2021-04-28T12:28:24.158" v="769" actId="478"/>
          <ac:picMkLst>
            <pc:docMk/>
            <pc:sldMk cId="4230187382" sldId="1164"/>
            <ac:picMk id="8" creationId="{CB81590A-CB94-1343-8044-D8D8FF41590D}"/>
          </ac:picMkLst>
        </pc:picChg>
        <pc:picChg chg="add del mod">
          <ac:chgData name="Tim Graf" userId="fe3b1845-4b97-4bf1-a8d1-59148a1389d8" providerId="ADAL" clId="{FF3C2692-F039-E845-9246-A151C4FC0C3F}" dt="2021-04-28T12:28:51.956" v="775" actId="478"/>
          <ac:picMkLst>
            <pc:docMk/>
            <pc:sldMk cId="4230187382" sldId="1164"/>
            <ac:picMk id="9" creationId="{5C959626-86C1-A049-A8D3-26D32B481ED0}"/>
          </ac:picMkLst>
        </pc:picChg>
        <pc:picChg chg="add mod">
          <ac:chgData name="Tim Graf" userId="fe3b1845-4b97-4bf1-a8d1-59148a1389d8" providerId="ADAL" clId="{FF3C2692-F039-E845-9246-A151C4FC0C3F}" dt="2021-04-28T12:30:03.764" v="843" actId="1076"/>
          <ac:picMkLst>
            <pc:docMk/>
            <pc:sldMk cId="4230187382" sldId="1164"/>
            <ac:picMk id="10" creationId="{93A99A42-74F9-A74B-BBE7-6070282F189E}"/>
          </ac:picMkLst>
        </pc:picChg>
        <pc:picChg chg="add mod">
          <ac:chgData name="Tim Graf" userId="fe3b1845-4b97-4bf1-a8d1-59148a1389d8" providerId="ADAL" clId="{FF3C2692-F039-E845-9246-A151C4FC0C3F}" dt="2021-04-28T12:30:03.764" v="843" actId="1076"/>
          <ac:picMkLst>
            <pc:docMk/>
            <pc:sldMk cId="4230187382" sldId="1164"/>
            <ac:picMk id="11" creationId="{3C0C6B09-1B56-B344-A438-4AB3D7E76E5F}"/>
          </ac:picMkLst>
        </pc:picChg>
      </pc:sldChg>
      <pc:sldChg chg="addSp delSp modSp add mod modNotesTx">
        <pc:chgData name="Tim Graf" userId="fe3b1845-4b97-4bf1-a8d1-59148a1389d8" providerId="ADAL" clId="{FF3C2692-F039-E845-9246-A151C4FC0C3F}" dt="2021-04-29T13:25:30.602" v="5561" actId="20577"/>
        <pc:sldMkLst>
          <pc:docMk/>
          <pc:sldMk cId="2068138717" sldId="1165"/>
        </pc:sldMkLst>
        <pc:spChg chg="mod">
          <ac:chgData name="Tim Graf" userId="fe3b1845-4b97-4bf1-a8d1-59148a1389d8" providerId="ADAL" clId="{FF3C2692-F039-E845-9246-A151C4FC0C3F}" dt="2021-04-28T12:34:50.542" v="1027" actId="20577"/>
          <ac:spMkLst>
            <pc:docMk/>
            <pc:sldMk cId="2068138717" sldId="1165"/>
            <ac:spMk id="2" creationId="{A8A0B0B4-7E06-4DAA-8F52-4467DF5E2A15}"/>
          </ac:spMkLst>
        </pc:spChg>
        <pc:spChg chg="del">
          <ac:chgData name="Tim Graf" userId="fe3b1845-4b97-4bf1-a8d1-59148a1389d8" providerId="ADAL" clId="{FF3C2692-F039-E845-9246-A151C4FC0C3F}" dt="2021-04-28T12:32:10.477" v="853" actId="478"/>
          <ac:spMkLst>
            <pc:docMk/>
            <pc:sldMk cId="2068138717" sldId="1165"/>
            <ac:spMk id="3" creationId="{EC369ACD-C888-9A40-AD1B-825B95DC006A}"/>
          </ac:spMkLst>
        </pc:spChg>
        <pc:graphicFrameChg chg="del">
          <ac:chgData name="Tim Graf" userId="fe3b1845-4b97-4bf1-a8d1-59148a1389d8" providerId="ADAL" clId="{FF3C2692-F039-E845-9246-A151C4FC0C3F}" dt="2021-04-28T12:32:08.446" v="852" actId="478"/>
          <ac:graphicFrameMkLst>
            <pc:docMk/>
            <pc:sldMk cId="2068138717" sldId="1165"/>
            <ac:graphicFrameMk id="11" creationId="{71942345-8F97-DA46-927E-61F363C975DD}"/>
          </ac:graphicFrameMkLst>
        </pc:graphicFrameChg>
        <pc:picChg chg="add mod modCrop">
          <ac:chgData name="Tim Graf" userId="fe3b1845-4b97-4bf1-a8d1-59148a1389d8" providerId="ADAL" clId="{FF3C2692-F039-E845-9246-A151C4FC0C3F}" dt="2021-04-28T12:35:02.884" v="1029" actId="1076"/>
          <ac:picMkLst>
            <pc:docMk/>
            <pc:sldMk cId="2068138717" sldId="1165"/>
            <ac:picMk id="8" creationId="{290A9C70-6B9E-5441-B85F-CE26FC4550A4}"/>
          </ac:picMkLst>
        </pc:picChg>
        <pc:picChg chg="add mod">
          <ac:chgData name="Tim Graf" userId="fe3b1845-4b97-4bf1-a8d1-59148a1389d8" providerId="ADAL" clId="{FF3C2692-F039-E845-9246-A151C4FC0C3F}" dt="2021-04-28T12:35:03.986" v="1030" actId="1076"/>
          <ac:picMkLst>
            <pc:docMk/>
            <pc:sldMk cId="2068138717" sldId="1165"/>
            <ac:picMk id="9" creationId="{611184D8-0B50-0C48-895B-7044A3C6709B}"/>
          </ac:picMkLst>
        </pc:picChg>
      </pc:sldChg>
      <pc:sldChg chg="addSp delSp modSp add del mod">
        <pc:chgData name="Tim Graf" userId="fe3b1845-4b97-4bf1-a8d1-59148a1389d8" providerId="ADAL" clId="{FF3C2692-F039-E845-9246-A151C4FC0C3F}" dt="2021-04-28T14:15:04.621" v="4179" actId="2696"/>
        <pc:sldMkLst>
          <pc:docMk/>
          <pc:sldMk cId="479004352" sldId="1166"/>
        </pc:sldMkLst>
        <pc:spChg chg="add del mod">
          <ac:chgData name="Tim Graf" userId="fe3b1845-4b97-4bf1-a8d1-59148a1389d8" providerId="ADAL" clId="{FF3C2692-F039-E845-9246-A151C4FC0C3F}" dt="2021-04-28T14:09:39.985" v="4139" actId="478"/>
          <ac:spMkLst>
            <pc:docMk/>
            <pc:sldMk cId="479004352" sldId="1166"/>
            <ac:spMk id="7" creationId="{70FFE822-1503-3C48-A013-316C32A2BBD1}"/>
          </ac:spMkLst>
        </pc:spChg>
        <pc:spChg chg="add del mod">
          <ac:chgData name="Tim Graf" userId="fe3b1845-4b97-4bf1-a8d1-59148a1389d8" providerId="ADAL" clId="{FF3C2692-F039-E845-9246-A151C4FC0C3F}" dt="2021-04-28T14:05:52.551" v="4090"/>
          <ac:spMkLst>
            <pc:docMk/>
            <pc:sldMk cId="479004352" sldId="1166"/>
            <ac:spMk id="8" creationId="{057E31CE-63E2-8948-A259-0A8F534BB8AB}"/>
          </ac:spMkLst>
        </pc:spChg>
        <pc:spChg chg="add del mod">
          <ac:chgData name="Tim Graf" userId="fe3b1845-4b97-4bf1-a8d1-59148a1389d8" providerId="ADAL" clId="{FF3C2692-F039-E845-9246-A151C4FC0C3F}" dt="2021-04-28T14:06:19.071" v="4095" actId="478"/>
          <ac:spMkLst>
            <pc:docMk/>
            <pc:sldMk cId="479004352" sldId="1166"/>
            <ac:spMk id="9" creationId="{CBF4941B-F65E-BE40-930C-5C85ED15917F}"/>
          </ac:spMkLst>
        </pc:spChg>
        <pc:spChg chg="mod topLvl">
          <ac:chgData name="Tim Graf" userId="fe3b1845-4b97-4bf1-a8d1-59148a1389d8" providerId="ADAL" clId="{FF3C2692-F039-E845-9246-A151C4FC0C3F}" dt="2021-04-28T14:08:08.632" v="4109" actId="164"/>
          <ac:spMkLst>
            <pc:docMk/>
            <pc:sldMk cId="479004352" sldId="1166"/>
            <ac:spMk id="11" creationId="{D67B3AC9-8F91-BB4C-A6CA-43248E69829D}"/>
          </ac:spMkLst>
        </pc:spChg>
        <pc:spChg chg="mod topLvl">
          <ac:chgData name="Tim Graf" userId="fe3b1845-4b97-4bf1-a8d1-59148a1389d8" providerId="ADAL" clId="{FF3C2692-F039-E845-9246-A151C4FC0C3F}" dt="2021-04-28T14:08:08.632" v="4109" actId="164"/>
          <ac:spMkLst>
            <pc:docMk/>
            <pc:sldMk cId="479004352" sldId="1166"/>
            <ac:spMk id="12" creationId="{CCFEFD23-F8F0-E944-ACBC-66C5A6B31ED8}"/>
          </ac:spMkLst>
        </pc:spChg>
        <pc:spChg chg="add mod">
          <ac:chgData name="Tim Graf" userId="fe3b1845-4b97-4bf1-a8d1-59148a1389d8" providerId="ADAL" clId="{FF3C2692-F039-E845-9246-A151C4FC0C3F}" dt="2021-04-28T14:08:09.899" v="4110" actId="164"/>
          <ac:spMkLst>
            <pc:docMk/>
            <pc:sldMk cId="479004352" sldId="1166"/>
            <ac:spMk id="13" creationId="{C53D33F5-A8BA-144E-A5B0-93BE6106AA21}"/>
          </ac:spMkLst>
        </pc:spChg>
        <pc:spChg chg="add mod">
          <ac:chgData name="Tim Graf" userId="fe3b1845-4b97-4bf1-a8d1-59148a1389d8" providerId="ADAL" clId="{FF3C2692-F039-E845-9246-A151C4FC0C3F}" dt="2021-04-28T14:08:09.899" v="4110" actId="164"/>
          <ac:spMkLst>
            <pc:docMk/>
            <pc:sldMk cId="479004352" sldId="1166"/>
            <ac:spMk id="14" creationId="{B32E0FE2-AA6F-D149-BCF1-B943BDDFEE6E}"/>
          </ac:spMkLst>
        </pc:spChg>
        <pc:spChg chg="add mod">
          <ac:chgData name="Tim Graf" userId="fe3b1845-4b97-4bf1-a8d1-59148a1389d8" providerId="ADAL" clId="{FF3C2692-F039-E845-9246-A151C4FC0C3F}" dt="2021-04-28T14:08:12.360" v="4112" actId="164"/>
          <ac:spMkLst>
            <pc:docMk/>
            <pc:sldMk cId="479004352" sldId="1166"/>
            <ac:spMk id="15" creationId="{9C961744-D805-AE40-8CE6-C5FFDF0557F0}"/>
          </ac:spMkLst>
        </pc:spChg>
        <pc:spChg chg="add mod">
          <ac:chgData name="Tim Graf" userId="fe3b1845-4b97-4bf1-a8d1-59148a1389d8" providerId="ADAL" clId="{FF3C2692-F039-E845-9246-A151C4FC0C3F}" dt="2021-04-28T14:08:12.360" v="4112" actId="164"/>
          <ac:spMkLst>
            <pc:docMk/>
            <pc:sldMk cId="479004352" sldId="1166"/>
            <ac:spMk id="16" creationId="{8E88A7A4-2143-5649-B8F5-134A414CB81D}"/>
          </ac:spMkLst>
        </pc:spChg>
        <pc:spChg chg="add mod">
          <ac:chgData name="Tim Graf" userId="fe3b1845-4b97-4bf1-a8d1-59148a1389d8" providerId="ADAL" clId="{FF3C2692-F039-E845-9246-A151C4FC0C3F}" dt="2021-04-28T14:08:11.090" v="4111" actId="164"/>
          <ac:spMkLst>
            <pc:docMk/>
            <pc:sldMk cId="479004352" sldId="1166"/>
            <ac:spMk id="17" creationId="{F9010445-E8F8-C347-AD7C-CB30C4131863}"/>
          </ac:spMkLst>
        </pc:spChg>
        <pc:spChg chg="add mod">
          <ac:chgData name="Tim Graf" userId="fe3b1845-4b97-4bf1-a8d1-59148a1389d8" providerId="ADAL" clId="{FF3C2692-F039-E845-9246-A151C4FC0C3F}" dt="2021-04-28T14:08:11.090" v="4111" actId="164"/>
          <ac:spMkLst>
            <pc:docMk/>
            <pc:sldMk cId="479004352" sldId="1166"/>
            <ac:spMk id="18" creationId="{2D807416-12CB-9C42-808F-8AD8CA325326}"/>
          </ac:spMkLst>
        </pc:spChg>
        <pc:spChg chg="add mod">
          <ac:chgData name="Tim Graf" userId="fe3b1845-4b97-4bf1-a8d1-59148a1389d8" providerId="ADAL" clId="{FF3C2692-F039-E845-9246-A151C4FC0C3F}" dt="2021-04-28T14:10:37.835" v="4158" actId="20577"/>
          <ac:spMkLst>
            <pc:docMk/>
            <pc:sldMk cId="479004352" sldId="1166"/>
            <ac:spMk id="22" creationId="{059B3541-948F-8045-ABF7-DB997793754E}"/>
          </ac:spMkLst>
        </pc:spChg>
        <pc:spChg chg="add mod">
          <ac:chgData name="Tim Graf" userId="fe3b1845-4b97-4bf1-a8d1-59148a1389d8" providerId="ADAL" clId="{FF3C2692-F039-E845-9246-A151C4FC0C3F}" dt="2021-04-28T14:10:34.064" v="4157" actId="14100"/>
          <ac:spMkLst>
            <pc:docMk/>
            <pc:sldMk cId="479004352" sldId="1166"/>
            <ac:spMk id="23" creationId="{B92878AA-0485-104B-AC9B-6A3110FD5367}"/>
          </ac:spMkLst>
        </pc:spChg>
        <pc:spChg chg="add mod">
          <ac:chgData name="Tim Graf" userId="fe3b1845-4b97-4bf1-a8d1-59148a1389d8" providerId="ADAL" clId="{FF3C2692-F039-E845-9246-A151C4FC0C3F}" dt="2021-04-28T14:11:34.715" v="4161" actId="1076"/>
          <ac:spMkLst>
            <pc:docMk/>
            <pc:sldMk cId="479004352" sldId="1166"/>
            <ac:spMk id="24" creationId="{E648BBB2-5876-8342-8DE5-962C34AE4AD3}"/>
          </ac:spMkLst>
        </pc:spChg>
        <pc:spChg chg="add mod">
          <ac:chgData name="Tim Graf" userId="fe3b1845-4b97-4bf1-a8d1-59148a1389d8" providerId="ADAL" clId="{FF3C2692-F039-E845-9246-A151C4FC0C3F}" dt="2021-04-28T14:11:27.673" v="4160" actId="1076"/>
          <ac:spMkLst>
            <pc:docMk/>
            <pc:sldMk cId="479004352" sldId="1166"/>
            <ac:spMk id="25" creationId="{8CE1E1EB-7E6A-664A-ABBF-B86B23AEFAA3}"/>
          </ac:spMkLst>
        </pc:spChg>
        <pc:grpChg chg="add mod">
          <ac:chgData name="Tim Graf" userId="fe3b1845-4b97-4bf1-a8d1-59148a1389d8" providerId="ADAL" clId="{FF3C2692-F039-E845-9246-A151C4FC0C3F}" dt="2021-04-28T14:08:21.881" v="4114" actId="1076"/>
          <ac:grpSpMkLst>
            <pc:docMk/>
            <pc:sldMk cId="479004352" sldId="1166"/>
            <ac:grpSpMk id="3" creationId="{7078103A-1C91-B446-A434-B7BB843661F3}"/>
          </ac:grpSpMkLst>
        </pc:grpChg>
        <pc:grpChg chg="add del mod">
          <ac:chgData name="Tim Graf" userId="fe3b1845-4b97-4bf1-a8d1-59148a1389d8" providerId="ADAL" clId="{FF3C2692-F039-E845-9246-A151C4FC0C3F}" dt="2021-04-28T14:07:55.339" v="4107" actId="165"/>
          <ac:grpSpMkLst>
            <pc:docMk/>
            <pc:sldMk cId="479004352" sldId="1166"/>
            <ac:grpSpMk id="10" creationId="{47CF2D35-254E-D84C-9E8A-E53B91C510C7}"/>
          </ac:grpSpMkLst>
        </pc:grpChg>
        <pc:grpChg chg="add mod">
          <ac:chgData name="Tim Graf" userId="fe3b1845-4b97-4bf1-a8d1-59148a1389d8" providerId="ADAL" clId="{FF3C2692-F039-E845-9246-A151C4FC0C3F}" dt="2021-04-28T14:08:47.096" v="4121" actId="1076"/>
          <ac:grpSpMkLst>
            <pc:docMk/>
            <pc:sldMk cId="479004352" sldId="1166"/>
            <ac:grpSpMk id="19" creationId="{F3906885-C2C8-4140-AEC2-8CEB48BD7943}"/>
          </ac:grpSpMkLst>
        </pc:grpChg>
        <pc:grpChg chg="add mod">
          <ac:chgData name="Tim Graf" userId="fe3b1845-4b97-4bf1-a8d1-59148a1389d8" providerId="ADAL" clId="{FF3C2692-F039-E845-9246-A151C4FC0C3F}" dt="2021-04-28T14:11:34.715" v="4161" actId="1076"/>
          <ac:grpSpMkLst>
            <pc:docMk/>
            <pc:sldMk cId="479004352" sldId="1166"/>
            <ac:grpSpMk id="20" creationId="{68FB089B-FA95-6F49-8BAC-6DC221633031}"/>
          </ac:grpSpMkLst>
        </pc:grpChg>
        <pc:grpChg chg="add mod">
          <ac:chgData name="Tim Graf" userId="fe3b1845-4b97-4bf1-a8d1-59148a1389d8" providerId="ADAL" clId="{FF3C2692-F039-E845-9246-A151C4FC0C3F}" dt="2021-04-28T14:11:27.673" v="4160" actId="1076"/>
          <ac:grpSpMkLst>
            <pc:docMk/>
            <pc:sldMk cId="479004352" sldId="1166"/>
            <ac:grpSpMk id="21" creationId="{35DF13EA-6E23-1246-A865-F47B84868AA2}"/>
          </ac:grpSpMkLst>
        </pc:grpChg>
      </pc:sldChg>
      <pc:sldChg chg="addSp delSp modSp add del mod">
        <pc:chgData name="Tim Graf" userId="fe3b1845-4b97-4bf1-a8d1-59148a1389d8" providerId="ADAL" clId="{FF3C2692-F039-E845-9246-A151C4FC0C3F}" dt="2021-04-28T12:35:07.678" v="1031" actId="2696"/>
        <pc:sldMkLst>
          <pc:docMk/>
          <pc:sldMk cId="3616140871" sldId="1166"/>
        </pc:sldMkLst>
        <pc:spChg chg="mod">
          <ac:chgData name="Tim Graf" userId="fe3b1845-4b97-4bf1-a8d1-59148a1389d8" providerId="ADAL" clId="{FF3C2692-F039-E845-9246-A151C4FC0C3F}" dt="2021-04-28T12:34:14.896" v="1005" actId="20577"/>
          <ac:spMkLst>
            <pc:docMk/>
            <pc:sldMk cId="3616140871" sldId="1166"/>
            <ac:spMk id="2" creationId="{A8A0B0B4-7E06-4DAA-8F52-4467DF5E2A15}"/>
          </ac:spMkLst>
        </pc:spChg>
        <pc:picChg chg="add mod">
          <ac:chgData name="Tim Graf" userId="fe3b1845-4b97-4bf1-a8d1-59148a1389d8" providerId="ADAL" clId="{FF3C2692-F039-E845-9246-A151C4FC0C3F}" dt="2021-04-28T12:34:20.305" v="1007" actId="1076"/>
          <ac:picMkLst>
            <pc:docMk/>
            <pc:sldMk cId="3616140871" sldId="1166"/>
            <ac:picMk id="7" creationId="{BB0DB93E-E100-4C42-A12B-F1C498964518}"/>
          </ac:picMkLst>
        </pc:picChg>
        <pc:picChg chg="del">
          <ac:chgData name="Tim Graf" userId="fe3b1845-4b97-4bf1-a8d1-59148a1389d8" providerId="ADAL" clId="{FF3C2692-F039-E845-9246-A151C4FC0C3F}" dt="2021-04-28T12:33:49.698" v="926" actId="478"/>
          <ac:picMkLst>
            <pc:docMk/>
            <pc:sldMk cId="3616140871" sldId="1166"/>
            <ac:picMk id="8" creationId="{290A9C70-6B9E-5441-B85F-CE26FC4550A4}"/>
          </ac:picMkLst>
        </pc:picChg>
      </pc:sldChg>
      <pc:sldChg chg="addSp delSp modSp add mod modNotesTx">
        <pc:chgData name="Tim Graf" userId="fe3b1845-4b97-4bf1-a8d1-59148a1389d8" providerId="ADAL" clId="{FF3C2692-F039-E845-9246-A151C4FC0C3F}" dt="2021-04-29T13:11:57.306" v="5222" actId="20577"/>
        <pc:sldMkLst>
          <pc:docMk/>
          <pc:sldMk cId="1498676048" sldId="1167"/>
        </pc:sldMkLst>
        <pc:spChg chg="mod">
          <ac:chgData name="Tim Graf" userId="fe3b1845-4b97-4bf1-a8d1-59148a1389d8" providerId="ADAL" clId="{FF3C2692-F039-E845-9246-A151C4FC0C3F}" dt="2021-04-28T12:37:30.966" v="1123" actId="20577"/>
          <ac:spMkLst>
            <pc:docMk/>
            <pc:sldMk cId="1498676048" sldId="1167"/>
            <ac:spMk id="2" creationId="{A8A0B0B4-7E06-4DAA-8F52-4467DF5E2A15}"/>
          </ac:spMkLst>
        </pc:spChg>
        <pc:spChg chg="mod">
          <ac:chgData name="Tim Graf" userId="fe3b1845-4b97-4bf1-a8d1-59148a1389d8" providerId="ADAL" clId="{FF3C2692-F039-E845-9246-A151C4FC0C3F}" dt="2021-04-28T12:37:35.647" v="1124" actId="1076"/>
          <ac:spMkLst>
            <pc:docMk/>
            <pc:sldMk cId="1498676048" sldId="1167"/>
            <ac:spMk id="7" creationId="{10602268-8FC9-9141-AF4C-DB2A3AC6BCF5}"/>
          </ac:spMkLst>
        </pc:spChg>
        <pc:spChg chg="mod">
          <ac:chgData name="Tim Graf" userId="fe3b1845-4b97-4bf1-a8d1-59148a1389d8" providerId="ADAL" clId="{FF3C2692-F039-E845-9246-A151C4FC0C3F}" dt="2021-04-28T15:25:23.795" v="4700" actId="14100"/>
          <ac:spMkLst>
            <pc:docMk/>
            <pc:sldMk cId="1498676048" sldId="1167"/>
            <ac:spMk id="14" creationId="{DA72F4DC-04F1-B142-9415-81B936B6C7B5}"/>
          </ac:spMkLst>
        </pc:spChg>
        <pc:spChg chg="del">
          <ac:chgData name="Tim Graf" userId="fe3b1845-4b97-4bf1-a8d1-59148a1389d8" providerId="ADAL" clId="{FF3C2692-F039-E845-9246-A151C4FC0C3F}" dt="2021-04-28T12:37:16.579" v="1069" actId="478"/>
          <ac:spMkLst>
            <pc:docMk/>
            <pc:sldMk cId="1498676048" sldId="1167"/>
            <ac:spMk id="81" creationId="{2CFB7032-E3B6-B749-A6F8-5DD3AB2BC5A7}"/>
          </ac:spMkLst>
        </pc:spChg>
        <pc:spChg chg="add mod">
          <ac:chgData name="Tim Graf" userId="fe3b1845-4b97-4bf1-a8d1-59148a1389d8" providerId="ADAL" clId="{FF3C2692-F039-E845-9246-A151C4FC0C3F}" dt="2021-04-28T15:25:21.827" v="4699" actId="1076"/>
          <ac:spMkLst>
            <pc:docMk/>
            <pc:sldMk cId="1498676048" sldId="1167"/>
            <ac:spMk id="82" creationId="{3979C9B4-77A6-AE4F-93DE-F2AE9AB5F7F0}"/>
          </ac:spMkLst>
        </pc:spChg>
        <pc:spChg chg="add del mod">
          <ac:chgData name="Tim Graf" userId="fe3b1845-4b97-4bf1-a8d1-59148a1389d8" providerId="ADAL" clId="{FF3C2692-F039-E845-9246-A151C4FC0C3F}" dt="2021-04-28T12:39:24.789" v="1143" actId="478"/>
          <ac:spMkLst>
            <pc:docMk/>
            <pc:sldMk cId="1498676048" sldId="1167"/>
            <ac:spMk id="83" creationId="{B525795D-C842-5F4F-A7C5-90F57A8604C8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85" creationId="{C81F6CA2-C5CC-FE4D-B53C-D39CFA42A992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86" creationId="{E072C7C9-E976-7B4D-9BD4-B903DCD8582A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87" creationId="{A37827FD-1D6B-444B-A95B-7997716337D8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88" creationId="{29048FEF-140F-B94F-B06C-C8223A23D8A2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89" creationId="{478DA7E7-5664-D54E-A080-E37DF6F5A9E3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90" creationId="{54DAC538-5A45-D945-83A0-4567BB074378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93" creationId="{4575D146-B84C-CD4B-A881-FCCE138BB87D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94" creationId="{AFC94382-7F3F-D34E-89DA-C9604C8B5620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96" creationId="{ECAF92A1-887A-1D4C-8955-CFFF3975754C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97" creationId="{5757BE04-5E52-7F49-86A4-B8DAFAD7FFFA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98" creationId="{622B0C28-514B-DC46-B8D7-DD164682A59C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99" creationId="{BFEE3800-5A2B-7F43-A6D0-E24667064B6D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00" creationId="{F34A8935-8A8C-8445-B988-9475F5C4F67F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01" creationId="{DE8D964A-4D08-444C-8E99-141FCD8193F7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02" creationId="{A43ED887-4F8C-2D42-9013-DC10172CEDEA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03" creationId="{DAC56309-9AE4-BE4E-9297-1D0EEBC779C6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05" creationId="{6ACFC214-43D0-BC43-9C78-5C714FB80544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06" creationId="{093392A4-6549-B24E-B626-1E6071EF1577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07" creationId="{ECF43CF3-D81B-BE40-8F20-525AE45FFDB8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08" creationId="{2B9C9022-6EC7-7041-99B0-C1EB7DB3D225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09" creationId="{ACE2B260-F931-844F-AA02-C6D1153D3F62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10" creationId="{4C446192-09D3-8A48-808E-4DA41CEF481D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11" creationId="{8E2237BC-5A4C-AA4C-A80F-3F7D0A1649BC}"/>
          </ac:spMkLst>
        </pc:spChg>
        <pc:spChg chg="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12" creationId="{FA5BA5B9-B7D9-8240-B5FE-DFF26EC5922B}"/>
          </ac:spMkLst>
        </pc:spChg>
        <pc:spChg chg="add del mod">
          <ac:chgData name="Tim Graf" userId="fe3b1845-4b97-4bf1-a8d1-59148a1389d8" providerId="ADAL" clId="{FF3C2692-F039-E845-9246-A151C4FC0C3F}" dt="2021-04-28T12:39:27.309" v="1145" actId="478"/>
          <ac:spMkLst>
            <pc:docMk/>
            <pc:sldMk cId="1498676048" sldId="1167"/>
            <ac:spMk id="113" creationId="{7242EA5E-C0E6-534C-A53F-AC714AF2BDC7}"/>
          </ac:spMkLst>
        </pc:spChg>
        <pc:spChg chg="add del mod">
          <ac:chgData name="Tim Graf" userId="fe3b1845-4b97-4bf1-a8d1-59148a1389d8" providerId="ADAL" clId="{FF3C2692-F039-E845-9246-A151C4FC0C3F}" dt="2021-04-28T12:39:28.922" v="1146" actId="478"/>
          <ac:spMkLst>
            <pc:docMk/>
            <pc:sldMk cId="1498676048" sldId="1167"/>
            <ac:spMk id="114" creationId="{2CEC94A0-DD24-2C4F-B6C0-E8114DE5893F}"/>
          </ac:spMkLst>
        </pc:spChg>
        <pc:spChg chg="add del mod">
          <ac:chgData name="Tim Graf" userId="fe3b1845-4b97-4bf1-a8d1-59148a1389d8" providerId="ADAL" clId="{FF3C2692-F039-E845-9246-A151C4FC0C3F}" dt="2021-04-28T12:39:30.631" v="1147" actId="478"/>
          <ac:spMkLst>
            <pc:docMk/>
            <pc:sldMk cId="1498676048" sldId="1167"/>
            <ac:spMk id="115" creationId="{406C418E-F629-694A-A6EC-B5C8F704FC4B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18" creationId="{0ED093DE-91FD-684E-A081-90B8685FD97D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19" creationId="{1CA31685-9184-4546-AC56-673536337850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21" creationId="{B8CE4062-5794-0D43-A7A1-0107A9150106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22" creationId="{E2A88465-38EB-574F-81EB-BD7E12CFEB2D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23" creationId="{A49D7964-EF8B-E341-8670-9E3ED5388B84}"/>
          </ac:spMkLst>
        </pc:spChg>
        <pc:spChg chg="add del mod">
          <ac:chgData name="Tim Graf" userId="fe3b1845-4b97-4bf1-a8d1-59148a1389d8" providerId="ADAL" clId="{FF3C2692-F039-E845-9246-A151C4FC0C3F}" dt="2021-04-28T12:39:33.994" v="1149" actId="478"/>
          <ac:spMkLst>
            <pc:docMk/>
            <pc:sldMk cId="1498676048" sldId="1167"/>
            <ac:spMk id="124" creationId="{2D6D6A08-9C08-BB45-AB67-ACF8DF189663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26" creationId="{3B2F3FEE-D4B8-344A-86CA-38873566FCEC}"/>
          </ac:spMkLst>
        </pc:spChg>
        <pc:spChg chg="add del mod">
          <ac:chgData name="Tim Graf" userId="fe3b1845-4b97-4bf1-a8d1-59148a1389d8" providerId="ADAL" clId="{FF3C2692-F039-E845-9246-A151C4FC0C3F}" dt="2021-04-28T12:39:32.326" v="1148" actId="478"/>
          <ac:spMkLst>
            <pc:docMk/>
            <pc:sldMk cId="1498676048" sldId="1167"/>
            <ac:spMk id="130" creationId="{1F21E97B-9C2A-E140-8CA6-0AE3A983F6DD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31" creationId="{0A9FBB77-CEEE-CD40-AB70-39F2F905E91B}"/>
          </ac:spMkLst>
        </pc:spChg>
        <pc:spChg chg="add mod">
          <ac:chgData name="Tim Graf" userId="fe3b1845-4b97-4bf1-a8d1-59148a1389d8" providerId="ADAL" clId="{FF3C2692-F039-E845-9246-A151C4FC0C3F}" dt="2021-04-28T12:39:19.748" v="1142" actId="403"/>
          <ac:spMkLst>
            <pc:docMk/>
            <pc:sldMk cId="1498676048" sldId="1167"/>
            <ac:spMk id="132" creationId="{781388CE-92F1-4349-9BC6-42AF2458BAA8}"/>
          </ac:spMkLst>
        </pc:spChg>
        <pc:spChg chg="add del mod">
          <ac:chgData name="Tim Graf" userId="fe3b1845-4b97-4bf1-a8d1-59148a1389d8" providerId="ADAL" clId="{FF3C2692-F039-E845-9246-A151C4FC0C3F}" dt="2021-04-28T15:25:25.111" v="4701" actId="478"/>
          <ac:spMkLst>
            <pc:docMk/>
            <pc:sldMk cId="1498676048" sldId="1167"/>
            <ac:spMk id="133" creationId="{810A5166-27DE-7B48-8375-808EDFBAC26B}"/>
          </ac:spMkLst>
        </pc:spChg>
        <pc:grpChg chg="add mod">
          <ac:chgData name="Tim Graf" userId="fe3b1845-4b97-4bf1-a8d1-59148a1389d8" providerId="ADAL" clId="{FF3C2692-F039-E845-9246-A151C4FC0C3F}" dt="2021-04-28T12:39:38.464" v="1150" actId="1076"/>
          <ac:grpSpMkLst>
            <pc:docMk/>
            <pc:sldMk cId="1498676048" sldId="1167"/>
            <ac:grpSpMk id="11" creationId="{27E0F7E0-8675-D046-B4E0-EA245EBA796B}"/>
          </ac:grpSpMkLst>
        </pc:grpChg>
        <pc:grpChg chg="del">
          <ac:chgData name="Tim Graf" userId="fe3b1845-4b97-4bf1-a8d1-59148a1389d8" providerId="ADAL" clId="{FF3C2692-F039-E845-9246-A151C4FC0C3F}" dt="2021-04-28T12:37:17.912" v="1070" actId="478"/>
          <ac:grpSpMkLst>
            <pc:docMk/>
            <pc:sldMk cId="1498676048" sldId="1167"/>
            <ac:grpSpMk id="15" creationId="{794543FF-49BB-3F46-AB98-97E68587D063}"/>
          </ac:grpSpMkLst>
        </pc:grpChg>
        <pc:grpChg chg="add mod">
          <ac:chgData name="Tim Graf" userId="fe3b1845-4b97-4bf1-a8d1-59148a1389d8" providerId="ADAL" clId="{FF3C2692-F039-E845-9246-A151C4FC0C3F}" dt="2021-04-28T12:39:05.728" v="1133" actId="164"/>
          <ac:grpSpMkLst>
            <pc:docMk/>
            <pc:sldMk cId="1498676048" sldId="1167"/>
            <ac:grpSpMk id="84" creationId="{EC731D89-E394-4C4C-9CBE-E67295029251}"/>
          </ac:grpSpMkLst>
        </pc:grpChg>
        <pc:grpChg chg="add mod">
          <ac:chgData name="Tim Graf" userId="fe3b1845-4b97-4bf1-a8d1-59148a1389d8" providerId="ADAL" clId="{FF3C2692-F039-E845-9246-A151C4FC0C3F}" dt="2021-04-28T12:39:05.728" v="1133" actId="164"/>
          <ac:grpSpMkLst>
            <pc:docMk/>
            <pc:sldMk cId="1498676048" sldId="1167"/>
            <ac:grpSpMk id="95" creationId="{393CCAF9-B78A-B74F-93C4-FEA66A333E7C}"/>
          </ac:grpSpMkLst>
        </pc:grpChg>
        <pc:grpChg chg="add mod">
          <ac:chgData name="Tim Graf" userId="fe3b1845-4b97-4bf1-a8d1-59148a1389d8" providerId="ADAL" clId="{FF3C2692-F039-E845-9246-A151C4FC0C3F}" dt="2021-04-28T12:39:05.728" v="1133" actId="164"/>
          <ac:grpSpMkLst>
            <pc:docMk/>
            <pc:sldMk cId="1498676048" sldId="1167"/>
            <ac:grpSpMk id="104" creationId="{072A5570-51D5-DD48-B323-245164D6B621}"/>
          </ac:grpSpMkLst>
        </pc:grp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49" creationId="{26CD9CEF-E882-034E-AD07-00822B4BDD90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50" creationId="{EAE64474-4B60-F546-AF53-8F79D70CECD7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51" creationId="{99D5F49B-B54B-D64F-AC51-995A4F3CDA4E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52" creationId="{4BCF01F5-CB88-0D40-ADCF-CAB059DD9DE9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54" creationId="{501A387D-E2C2-2146-8763-68FDDB23BACD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62" creationId="{C4DD08E4-B2A6-884B-9095-AAA7BCE9B939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63" creationId="{85B4C8D4-C948-224F-9DEC-9A4DC99C941E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64" creationId="{FD390B3F-87ED-7944-90B9-F734F9A8E3F2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65" creationId="{187433F3-AD65-A143-9FC8-7D28CE4A3A78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67" creationId="{28F4B63C-60AB-F248-BF9A-8A7556F6E6B1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75" creationId="{677543E4-723B-D540-A46D-9B505DBC89CC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76" creationId="{44F0E019-D1A7-9C4E-9456-0582F84EC388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77" creationId="{E43FFF52-D5B9-6449-95D0-A2E3B9554810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78" creationId="{AB447DC4-8FB6-7344-9FD0-A82E845FB47D}"/>
          </ac:cxnSpMkLst>
        </pc:cxnChg>
        <pc:cxnChg chg="mod">
          <ac:chgData name="Tim Graf" userId="fe3b1845-4b97-4bf1-a8d1-59148a1389d8" providerId="ADAL" clId="{FF3C2692-F039-E845-9246-A151C4FC0C3F}" dt="2021-04-28T12:37:17.912" v="1070" actId="478"/>
          <ac:cxnSpMkLst>
            <pc:docMk/>
            <pc:sldMk cId="1498676048" sldId="1167"/>
            <ac:cxnSpMk id="80" creationId="{53A40074-DA1B-AC48-8471-9645B2D3ADA5}"/>
          </ac:cxnSpMkLst>
        </pc:cxnChg>
        <pc:cxnChg chg="add mod">
          <ac:chgData name="Tim Graf" userId="fe3b1845-4b97-4bf1-a8d1-59148a1389d8" providerId="ADAL" clId="{FF3C2692-F039-E845-9246-A151C4FC0C3F}" dt="2021-04-28T12:39:05.728" v="1133" actId="164"/>
          <ac:cxnSpMkLst>
            <pc:docMk/>
            <pc:sldMk cId="1498676048" sldId="1167"/>
            <ac:cxnSpMk id="91" creationId="{A769167C-61C9-9A4F-9A5A-F902AC794356}"/>
          </ac:cxnSpMkLst>
        </pc:cxnChg>
        <pc:cxnChg chg="add mod">
          <ac:chgData name="Tim Graf" userId="fe3b1845-4b97-4bf1-a8d1-59148a1389d8" providerId="ADAL" clId="{FF3C2692-F039-E845-9246-A151C4FC0C3F}" dt="2021-04-28T12:39:05.728" v="1133" actId="164"/>
          <ac:cxnSpMkLst>
            <pc:docMk/>
            <pc:sldMk cId="1498676048" sldId="1167"/>
            <ac:cxnSpMk id="92" creationId="{98E975ED-1642-884E-9242-0DEAD0E0B801}"/>
          </ac:cxnSpMkLst>
        </pc:cxnChg>
        <pc:cxnChg chg="add mod">
          <ac:chgData name="Tim Graf" userId="fe3b1845-4b97-4bf1-a8d1-59148a1389d8" providerId="ADAL" clId="{FF3C2692-F039-E845-9246-A151C4FC0C3F}" dt="2021-04-28T12:39:05.728" v="1133" actId="164"/>
          <ac:cxnSpMkLst>
            <pc:docMk/>
            <pc:sldMk cId="1498676048" sldId="1167"/>
            <ac:cxnSpMk id="116" creationId="{72685BED-BCC2-4D42-A533-0E0A96F7DC6B}"/>
          </ac:cxnSpMkLst>
        </pc:cxnChg>
        <pc:cxnChg chg="add mod">
          <ac:chgData name="Tim Graf" userId="fe3b1845-4b97-4bf1-a8d1-59148a1389d8" providerId="ADAL" clId="{FF3C2692-F039-E845-9246-A151C4FC0C3F}" dt="2021-04-28T12:39:05.728" v="1133" actId="164"/>
          <ac:cxnSpMkLst>
            <pc:docMk/>
            <pc:sldMk cId="1498676048" sldId="1167"/>
            <ac:cxnSpMk id="117" creationId="{46382276-94A0-5346-9279-7D46E7B58B26}"/>
          </ac:cxnSpMkLst>
        </pc:cxnChg>
        <pc:cxnChg chg="add mod">
          <ac:chgData name="Tim Graf" userId="fe3b1845-4b97-4bf1-a8d1-59148a1389d8" providerId="ADAL" clId="{FF3C2692-F039-E845-9246-A151C4FC0C3F}" dt="2021-04-28T12:39:05.728" v="1133" actId="164"/>
          <ac:cxnSpMkLst>
            <pc:docMk/>
            <pc:sldMk cId="1498676048" sldId="1167"/>
            <ac:cxnSpMk id="120" creationId="{57DCAE94-53B9-DD49-BDEF-11D6EE6FC6A5}"/>
          </ac:cxnSpMkLst>
        </pc:cxnChg>
        <pc:cxnChg chg="add mod">
          <ac:chgData name="Tim Graf" userId="fe3b1845-4b97-4bf1-a8d1-59148a1389d8" providerId="ADAL" clId="{FF3C2692-F039-E845-9246-A151C4FC0C3F}" dt="2021-04-28T12:39:05.728" v="1133" actId="164"/>
          <ac:cxnSpMkLst>
            <pc:docMk/>
            <pc:sldMk cId="1498676048" sldId="1167"/>
            <ac:cxnSpMk id="125" creationId="{F00F671C-1324-D149-8737-6ACB193B6E7D}"/>
          </ac:cxnSpMkLst>
        </pc:cxnChg>
        <pc:cxnChg chg="add mod">
          <ac:chgData name="Tim Graf" userId="fe3b1845-4b97-4bf1-a8d1-59148a1389d8" providerId="ADAL" clId="{FF3C2692-F039-E845-9246-A151C4FC0C3F}" dt="2021-04-28T12:39:05.728" v="1133" actId="164"/>
          <ac:cxnSpMkLst>
            <pc:docMk/>
            <pc:sldMk cId="1498676048" sldId="1167"/>
            <ac:cxnSpMk id="127" creationId="{71FCE6A1-D610-6D4F-A4B2-CDD1F96B4BB3}"/>
          </ac:cxnSpMkLst>
        </pc:cxnChg>
        <pc:cxnChg chg="add mod">
          <ac:chgData name="Tim Graf" userId="fe3b1845-4b97-4bf1-a8d1-59148a1389d8" providerId="ADAL" clId="{FF3C2692-F039-E845-9246-A151C4FC0C3F}" dt="2021-04-28T12:39:05.728" v="1133" actId="164"/>
          <ac:cxnSpMkLst>
            <pc:docMk/>
            <pc:sldMk cId="1498676048" sldId="1167"/>
            <ac:cxnSpMk id="128" creationId="{B0E27296-F0C8-024D-A7E5-742677C630A7}"/>
          </ac:cxnSpMkLst>
        </pc:cxnChg>
        <pc:cxnChg chg="add mod">
          <ac:chgData name="Tim Graf" userId="fe3b1845-4b97-4bf1-a8d1-59148a1389d8" providerId="ADAL" clId="{FF3C2692-F039-E845-9246-A151C4FC0C3F}" dt="2021-04-28T12:39:05.728" v="1133" actId="164"/>
          <ac:cxnSpMkLst>
            <pc:docMk/>
            <pc:sldMk cId="1498676048" sldId="1167"/>
            <ac:cxnSpMk id="129" creationId="{1B140831-2DF4-0F4D-9AD6-777BCDD06C5E}"/>
          </ac:cxnSpMkLst>
        </pc:cxnChg>
      </pc:sldChg>
      <pc:sldChg chg="delSp modSp mod">
        <pc:chgData name="Tim Graf" userId="fe3b1845-4b97-4bf1-a8d1-59148a1389d8" providerId="ADAL" clId="{FF3C2692-F039-E845-9246-A151C4FC0C3F}" dt="2021-04-28T15:07:01.750" v="4686" actId="20577"/>
        <pc:sldMkLst>
          <pc:docMk/>
          <pc:sldMk cId="3746512015" sldId="1168"/>
        </pc:sldMkLst>
        <pc:spChg chg="mod">
          <ac:chgData name="Tim Graf" userId="fe3b1845-4b97-4bf1-a8d1-59148a1389d8" providerId="ADAL" clId="{FF3C2692-F039-E845-9246-A151C4FC0C3F}" dt="2021-04-28T15:07:01.750" v="4686" actId="20577"/>
          <ac:spMkLst>
            <pc:docMk/>
            <pc:sldMk cId="3746512015" sldId="1168"/>
            <ac:spMk id="2" creationId="{A8A0B0B4-7E06-4DAA-8F52-4467DF5E2A15}"/>
          </ac:spMkLst>
        </pc:spChg>
        <pc:spChg chg="del mod">
          <ac:chgData name="Tim Graf" userId="fe3b1845-4b97-4bf1-a8d1-59148a1389d8" providerId="ADAL" clId="{FF3C2692-F039-E845-9246-A151C4FC0C3F}" dt="2021-04-28T15:05:52.928" v="4649" actId="478"/>
          <ac:spMkLst>
            <pc:docMk/>
            <pc:sldMk cId="3746512015" sldId="1168"/>
            <ac:spMk id="3" creationId="{C2D2AB8F-2EA5-42EB-9453-EB1E47375E2B}"/>
          </ac:spMkLst>
        </pc:spChg>
        <pc:graphicFrameChg chg="mod modGraphic">
          <ac:chgData name="Tim Graf" userId="fe3b1845-4b97-4bf1-a8d1-59148a1389d8" providerId="ADAL" clId="{FF3C2692-F039-E845-9246-A151C4FC0C3F}" dt="2021-04-28T15:06:39.987" v="4659" actId="14734"/>
          <ac:graphicFrameMkLst>
            <pc:docMk/>
            <pc:sldMk cId="3746512015" sldId="1168"/>
            <ac:graphicFrameMk id="14" creationId="{C360F930-571F-0846-8258-605E39484391}"/>
          </ac:graphicFrameMkLst>
        </pc:graphicFrameChg>
      </pc:sldChg>
      <pc:sldChg chg="addSp delSp modSp add mod">
        <pc:chgData name="Tim Graf" userId="fe3b1845-4b97-4bf1-a8d1-59148a1389d8" providerId="ADAL" clId="{FF3C2692-F039-E845-9246-A151C4FC0C3F}" dt="2021-04-28T13:09:18.996" v="2263" actId="20577"/>
        <pc:sldMkLst>
          <pc:docMk/>
          <pc:sldMk cId="3283143728" sldId="1169"/>
        </pc:sldMkLst>
        <pc:spChg chg="mod">
          <ac:chgData name="Tim Graf" userId="fe3b1845-4b97-4bf1-a8d1-59148a1389d8" providerId="ADAL" clId="{FF3C2692-F039-E845-9246-A151C4FC0C3F}" dt="2021-04-28T13:09:18.996" v="2263" actId="20577"/>
          <ac:spMkLst>
            <pc:docMk/>
            <pc:sldMk cId="3283143728" sldId="1169"/>
            <ac:spMk id="2" creationId="{A8A0B0B4-7E06-4DAA-8F52-4467DF5E2A15}"/>
          </ac:spMkLst>
        </pc:spChg>
        <pc:spChg chg="del">
          <ac:chgData name="Tim Graf" userId="fe3b1845-4b97-4bf1-a8d1-59148a1389d8" providerId="ADAL" clId="{FF3C2692-F039-E845-9246-A151C4FC0C3F}" dt="2021-04-28T12:43:16.630" v="1615" actId="478"/>
          <ac:spMkLst>
            <pc:docMk/>
            <pc:sldMk cId="3283143728" sldId="1169"/>
            <ac:spMk id="3" creationId="{C2D2AB8F-2EA5-42EB-9453-EB1E47375E2B}"/>
          </ac:spMkLst>
        </pc:spChg>
        <pc:spChg chg="mod">
          <ac:chgData name="Tim Graf" userId="fe3b1845-4b97-4bf1-a8d1-59148a1389d8" providerId="ADAL" clId="{FF3C2692-F039-E845-9246-A151C4FC0C3F}" dt="2021-04-28T13:08:10.795" v="2096" actId="20577"/>
          <ac:spMkLst>
            <pc:docMk/>
            <pc:sldMk cId="3283143728" sldId="1169"/>
            <ac:spMk id="4" creationId="{30AAC7AB-0CC3-485D-81B4-E9374E0B062A}"/>
          </ac:spMkLst>
        </pc:spChg>
        <pc:spChg chg="add mod">
          <ac:chgData name="Tim Graf" userId="fe3b1845-4b97-4bf1-a8d1-59148a1389d8" providerId="ADAL" clId="{FF3C2692-F039-E845-9246-A151C4FC0C3F}" dt="2021-04-28T12:44:56.001" v="1638" actId="767"/>
          <ac:spMkLst>
            <pc:docMk/>
            <pc:sldMk cId="3283143728" sldId="1169"/>
            <ac:spMk id="10" creationId="{0E632FAD-DBF0-3140-AAF0-07ACB061B466}"/>
          </ac:spMkLst>
        </pc:spChg>
        <pc:spChg chg="add mod">
          <ac:chgData name="Tim Graf" userId="fe3b1845-4b97-4bf1-a8d1-59148a1389d8" providerId="ADAL" clId="{FF3C2692-F039-E845-9246-A151C4FC0C3F}" dt="2021-04-28T12:47:00.334" v="1664" actId="1076"/>
          <ac:spMkLst>
            <pc:docMk/>
            <pc:sldMk cId="3283143728" sldId="1169"/>
            <ac:spMk id="12" creationId="{EB0EE4F3-A030-4643-BD83-158AD7E1274B}"/>
          </ac:spMkLst>
        </pc:spChg>
        <pc:graphicFrameChg chg="del">
          <ac:chgData name="Tim Graf" userId="fe3b1845-4b97-4bf1-a8d1-59148a1389d8" providerId="ADAL" clId="{FF3C2692-F039-E845-9246-A151C4FC0C3F}" dt="2021-04-28T12:43:15.255" v="1614" actId="478"/>
          <ac:graphicFrameMkLst>
            <pc:docMk/>
            <pc:sldMk cId="3283143728" sldId="1169"/>
            <ac:graphicFrameMk id="7" creationId="{245E31E7-808A-9144-B99C-7E36B15662F5}"/>
          </ac:graphicFrameMkLst>
        </pc:graphicFrameChg>
        <pc:graphicFrameChg chg="add mod modGraphic">
          <ac:chgData name="Tim Graf" userId="fe3b1845-4b97-4bf1-a8d1-59148a1389d8" providerId="ADAL" clId="{FF3C2692-F039-E845-9246-A151C4FC0C3F}" dt="2021-04-28T12:48:36.688" v="1677" actId="114"/>
          <ac:graphicFrameMkLst>
            <pc:docMk/>
            <pc:sldMk cId="3283143728" sldId="1169"/>
            <ac:graphicFrameMk id="8" creationId="{FC215805-3458-E44B-AA9F-86324CA4869B}"/>
          </ac:graphicFrameMkLst>
        </pc:graphicFrameChg>
        <pc:graphicFrameChg chg="add del mod">
          <ac:chgData name="Tim Graf" userId="fe3b1845-4b97-4bf1-a8d1-59148a1389d8" providerId="ADAL" clId="{FF3C2692-F039-E845-9246-A151C4FC0C3F}" dt="2021-04-28T12:44:53.711" v="1637"/>
          <ac:graphicFrameMkLst>
            <pc:docMk/>
            <pc:sldMk cId="3283143728" sldId="1169"/>
            <ac:graphicFrameMk id="9" creationId="{871BB251-C653-8B4B-B2A4-3D25103E1EDC}"/>
          </ac:graphicFrameMkLst>
        </pc:graphicFrameChg>
        <pc:graphicFrameChg chg="add del mod">
          <ac:chgData name="Tim Graf" userId="fe3b1845-4b97-4bf1-a8d1-59148a1389d8" providerId="ADAL" clId="{FF3C2692-F039-E845-9246-A151C4FC0C3F}" dt="2021-04-28T12:44:58.828" v="1640"/>
          <ac:graphicFrameMkLst>
            <pc:docMk/>
            <pc:sldMk cId="3283143728" sldId="1169"/>
            <ac:graphicFrameMk id="11" creationId="{F726E164-D763-BE49-917F-39F0E09B2256}"/>
          </ac:graphicFrameMkLst>
        </pc:graphicFrameChg>
      </pc:sldChg>
      <pc:sldChg chg="addSp delSp modSp add mod modAnim">
        <pc:chgData name="Tim Graf" userId="fe3b1845-4b97-4bf1-a8d1-59148a1389d8" providerId="ADAL" clId="{FF3C2692-F039-E845-9246-A151C4FC0C3F}" dt="2021-04-28T12:57:06.931" v="1938" actId="313"/>
        <pc:sldMkLst>
          <pc:docMk/>
          <pc:sldMk cId="3292853736" sldId="1170"/>
        </pc:sldMkLst>
        <pc:spChg chg="mod">
          <ac:chgData name="Tim Graf" userId="fe3b1845-4b97-4bf1-a8d1-59148a1389d8" providerId="ADAL" clId="{FF3C2692-F039-E845-9246-A151C4FC0C3F}" dt="2021-04-28T12:52:39.169" v="1781" actId="20577"/>
          <ac:spMkLst>
            <pc:docMk/>
            <pc:sldMk cId="3292853736" sldId="1170"/>
            <ac:spMk id="2" creationId="{A8A0B0B4-7E06-4DAA-8F52-4467DF5E2A15}"/>
          </ac:spMkLst>
        </pc:spChg>
        <pc:spChg chg="del">
          <ac:chgData name="Tim Graf" userId="fe3b1845-4b97-4bf1-a8d1-59148a1389d8" providerId="ADAL" clId="{FF3C2692-F039-E845-9246-A151C4FC0C3F}" dt="2021-04-28T12:49:40.667" v="1703" actId="478"/>
          <ac:spMkLst>
            <pc:docMk/>
            <pc:sldMk cId="3292853736" sldId="1170"/>
            <ac:spMk id="3" creationId="{C2D2AB8F-2EA5-42EB-9453-EB1E47375E2B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7" creationId="{50F2E02E-D36B-194E-A466-41B471381A77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8" creationId="{5042CBD2-7016-E441-BF55-D607F30A8D5A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9" creationId="{AE7B0708-A47E-B747-9059-ACA74AF7D6B5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10" creationId="{DBED567B-DDD0-2443-A78B-A482007CE4B8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11" creationId="{28875ED6-558F-2F49-9EA1-A0EB6E280F4A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12" creationId="{E554FD4A-0640-554B-88F9-AE5E9DE855E7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13" creationId="{1EB4850F-35AE-4E4E-9EA7-F93AA66C8CB9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14" creationId="{10799A75-C572-EF4E-BADE-9E28D71772B3}"/>
          </ac:spMkLst>
        </pc:spChg>
        <pc:spChg chg="add mod">
          <ac:chgData name="Tim Graf" userId="fe3b1845-4b97-4bf1-a8d1-59148a1389d8" providerId="ADAL" clId="{FF3C2692-F039-E845-9246-A151C4FC0C3F}" dt="2021-04-28T12:55:49.707" v="1880" actId="20577"/>
          <ac:spMkLst>
            <pc:docMk/>
            <pc:sldMk cId="3292853736" sldId="1170"/>
            <ac:spMk id="15" creationId="{B7376076-FEDE-8943-AA3F-EE40CD8E4074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16" creationId="{337DDB51-925F-524D-8285-EEFB3ADFD827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17" creationId="{470B23E7-2EBF-524F-9E9E-7362EB362B35}"/>
          </ac:spMkLst>
        </pc:spChg>
        <pc:spChg chg="add mod">
          <ac:chgData name="Tim Graf" userId="fe3b1845-4b97-4bf1-a8d1-59148a1389d8" providerId="ADAL" clId="{FF3C2692-F039-E845-9246-A151C4FC0C3F}" dt="2021-04-28T12:55:23.050" v="1860" actId="767"/>
          <ac:spMkLst>
            <pc:docMk/>
            <pc:sldMk cId="3292853736" sldId="1170"/>
            <ac:spMk id="18" creationId="{6A379279-2A8F-C740-B309-122E6DE5DDE3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20" creationId="{3A28F11A-3491-B043-911C-593969D63D78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21" creationId="{72359B55-7C10-B745-9F53-57A0B9076E62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22" creationId="{8C695B48-C48B-EF4E-88EA-5E872A212205}"/>
          </ac:spMkLst>
        </pc:spChg>
        <pc:spChg chg="del">
          <ac:chgData name="Tim Graf" userId="fe3b1845-4b97-4bf1-a8d1-59148a1389d8" providerId="ADAL" clId="{FF3C2692-F039-E845-9246-A151C4FC0C3F}" dt="2021-04-28T12:49:38.339" v="1702" actId="478"/>
          <ac:spMkLst>
            <pc:docMk/>
            <pc:sldMk cId="3292853736" sldId="1170"/>
            <ac:spMk id="23" creationId="{4EB6EA50-BF5A-A84F-AEBA-3ED2769C5D4D}"/>
          </ac:spMkLst>
        </pc:spChg>
        <pc:spChg chg="add mod">
          <ac:chgData name="Tim Graf" userId="fe3b1845-4b97-4bf1-a8d1-59148a1389d8" providerId="ADAL" clId="{FF3C2692-F039-E845-9246-A151C4FC0C3F}" dt="2021-04-28T12:54:39.216" v="1856" actId="1076"/>
          <ac:spMkLst>
            <pc:docMk/>
            <pc:sldMk cId="3292853736" sldId="1170"/>
            <ac:spMk id="25" creationId="{A89B9C50-0C10-C642-811B-759C2D9F80B1}"/>
          </ac:spMkLst>
        </pc:spChg>
        <pc:spChg chg="add mod">
          <ac:chgData name="Tim Graf" userId="fe3b1845-4b97-4bf1-a8d1-59148a1389d8" providerId="ADAL" clId="{FF3C2692-F039-E845-9246-A151C4FC0C3F}" dt="2021-04-28T12:56:57.847" v="1936" actId="20577"/>
          <ac:spMkLst>
            <pc:docMk/>
            <pc:sldMk cId="3292853736" sldId="1170"/>
            <ac:spMk id="26" creationId="{00C0271A-A092-2442-B164-F03961BF18FE}"/>
          </ac:spMkLst>
        </pc:spChg>
        <pc:spChg chg="add mod">
          <ac:chgData name="Tim Graf" userId="fe3b1845-4b97-4bf1-a8d1-59148a1389d8" providerId="ADAL" clId="{FF3C2692-F039-E845-9246-A151C4FC0C3F}" dt="2021-04-28T12:57:06.931" v="1938" actId="313"/>
          <ac:spMkLst>
            <pc:docMk/>
            <pc:sldMk cId="3292853736" sldId="1170"/>
            <ac:spMk id="28" creationId="{224F31AB-DE21-0A45-89E0-8FF7BB956327}"/>
          </ac:spMkLst>
        </pc:spChg>
        <pc:picChg chg="add del mod">
          <ac:chgData name="Tim Graf" userId="fe3b1845-4b97-4bf1-a8d1-59148a1389d8" providerId="ADAL" clId="{FF3C2692-F039-E845-9246-A151C4FC0C3F}" dt="2021-04-28T12:54:15.966" v="1850" actId="478"/>
          <ac:picMkLst>
            <pc:docMk/>
            <pc:sldMk cId="3292853736" sldId="1170"/>
            <ac:picMk id="24" creationId="{6D4958EA-C4B3-524C-B584-A6F9FF6E8CDC}"/>
          </ac:picMkLst>
        </pc:picChg>
        <pc:picChg chg="add mod">
          <ac:chgData name="Tim Graf" userId="fe3b1845-4b97-4bf1-a8d1-59148a1389d8" providerId="ADAL" clId="{FF3C2692-F039-E845-9246-A151C4FC0C3F}" dt="2021-04-28T12:54:31.834" v="1855" actId="1076"/>
          <ac:picMkLst>
            <pc:docMk/>
            <pc:sldMk cId="3292853736" sldId="1170"/>
            <ac:picMk id="27" creationId="{B9DDFBCA-1BA4-814E-B960-1E0879CE03F0}"/>
          </ac:picMkLst>
        </pc:picChg>
        <pc:picChg chg="add mod">
          <ac:chgData name="Tim Graf" userId="fe3b1845-4b97-4bf1-a8d1-59148a1389d8" providerId="ADAL" clId="{FF3C2692-F039-E845-9246-A151C4FC0C3F}" dt="2021-04-28T12:54:39.216" v="1856" actId="1076"/>
          <ac:picMkLst>
            <pc:docMk/>
            <pc:sldMk cId="3292853736" sldId="1170"/>
            <ac:picMk id="9218" creationId="{18E9803E-780E-624B-9B45-0D8DAC8A4C9C}"/>
          </ac:picMkLst>
        </pc:picChg>
      </pc:sldChg>
      <pc:sldChg chg="addSp delSp modSp mod">
        <pc:chgData name="Tim Graf" userId="fe3b1845-4b97-4bf1-a8d1-59148a1389d8" providerId="ADAL" clId="{FF3C2692-F039-E845-9246-A151C4FC0C3F}" dt="2021-04-28T13:03:42.840" v="2036" actId="167"/>
        <pc:sldMkLst>
          <pc:docMk/>
          <pc:sldMk cId="1831020417" sldId="1171"/>
        </pc:sldMkLst>
        <pc:spChg chg="mod">
          <ac:chgData name="Tim Graf" userId="fe3b1845-4b97-4bf1-a8d1-59148a1389d8" providerId="ADAL" clId="{FF3C2692-F039-E845-9246-A151C4FC0C3F}" dt="2021-04-28T13:01:17.950" v="2010" actId="6549"/>
          <ac:spMkLst>
            <pc:docMk/>
            <pc:sldMk cId="1831020417" sldId="1171"/>
            <ac:spMk id="2" creationId="{A8A0B0B4-7E06-4DAA-8F52-4467DF5E2A15}"/>
          </ac:spMkLst>
        </pc:spChg>
        <pc:spChg chg="add mod">
          <ac:chgData name="Tim Graf" userId="fe3b1845-4b97-4bf1-a8d1-59148a1389d8" providerId="ADAL" clId="{FF3C2692-F039-E845-9246-A151C4FC0C3F}" dt="2021-04-28T13:03:30.332" v="2035" actId="208"/>
          <ac:spMkLst>
            <pc:docMk/>
            <pc:sldMk cId="1831020417" sldId="1171"/>
            <ac:spMk id="3" creationId="{5BF3988A-FD37-6E42-8C9C-BEF5CC79BA34}"/>
          </ac:spMkLst>
        </pc:spChg>
        <pc:spChg chg="del">
          <ac:chgData name="Tim Graf" userId="fe3b1845-4b97-4bf1-a8d1-59148a1389d8" providerId="ADAL" clId="{FF3C2692-F039-E845-9246-A151C4FC0C3F}" dt="2021-04-28T12:59:53.568" v="1946" actId="478"/>
          <ac:spMkLst>
            <pc:docMk/>
            <pc:sldMk cId="1831020417" sldId="1171"/>
            <ac:spMk id="15" creationId="{B8A55CB0-CD3A-E14E-B631-527DD897CE14}"/>
          </ac:spMkLst>
        </pc:spChg>
        <pc:picChg chg="add del mod">
          <ac:chgData name="Tim Graf" userId="fe3b1845-4b97-4bf1-a8d1-59148a1389d8" providerId="ADAL" clId="{FF3C2692-F039-E845-9246-A151C4FC0C3F}" dt="2021-04-28T13:00:18.016" v="1953" actId="478"/>
          <ac:picMkLst>
            <pc:docMk/>
            <pc:sldMk cId="1831020417" sldId="1171"/>
            <ac:picMk id="8" creationId="{2CB236EA-0AA3-194E-A98B-6047BE5B7CE0}"/>
          </ac:picMkLst>
        </pc:picChg>
        <pc:picChg chg="mod">
          <ac:chgData name="Tim Graf" userId="fe3b1845-4b97-4bf1-a8d1-59148a1389d8" providerId="ADAL" clId="{FF3C2692-F039-E845-9246-A151C4FC0C3F}" dt="2021-04-28T13:03:42.840" v="2036" actId="167"/>
          <ac:picMkLst>
            <pc:docMk/>
            <pc:sldMk cId="1831020417" sldId="1171"/>
            <ac:picMk id="24" creationId="{5F571FAC-E54A-AB4B-AD60-B44CAC4145C5}"/>
          </ac:picMkLst>
        </pc:picChg>
      </pc:sldChg>
      <pc:sldChg chg="delSp modSp add del mod">
        <pc:chgData name="Tim Graf" userId="fe3b1845-4b97-4bf1-a8d1-59148a1389d8" providerId="ADAL" clId="{FF3C2692-F039-E845-9246-A151C4FC0C3F}" dt="2021-04-28T13:07:02.980" v="2057" actId="2696"/>
        <pc:sldMkLst>
          <pc:docMk/>
          <pc:sldMk cId="1858972553" sldId="1172"/>
        </pc:sldMkLst>
        <pc:picChg chg="mod">
          <ac:chgData name="Tim Graf" userId="fe3b1845-4b97-4bf1-a8d1-59148a1389d8" providerId="ADAL" clId="{FF3C2692-F039-E845-9246-A151C4FC0C3F}" dt="2021-04-28T13:06:37.733" v="2051" actId="1076"/>
          <ac:picMkLst>
            <pc:docMk/>
            <pc:sldMk cId="1858972553" sldId="1172"/>
            <ac:picMk id="23" creationId="{C52AAD14-4D6B-FA41-BBBD-486ACB048A5F}"/>
          </ac:picMkLst>
        </pc:picChg>
        <pc:picChg chg="mod">
          <ac:chgData name="Tim Graf" userId="fe3b1845-4b97-4bf1-a8d1-59148a1389d8" providerId="ADAL" clId="{FF3C2692-F039-E845-9246-A151C4FC0C3F}" dt="2021-04-28T13:06:34.052" v="2049" actId="1076"/>
          <ac:picMkLst>
            <pc:docMk/>
            <pc:sldMk cId="1858972553" sldId="1172"/>
            <ac:picMk id="29" creationId="{331D97C3-33D3-9049-B6BB-4206AE76F369}"/>
          </ac:picMkLst>
        </pc:picChg>
        <pc:picChg chg="mod">
          <ac:chgData name="Tim Graf" userId="fe3b1845-4b97-4bf1-a8d1-59148a1389d8" providerId="ADAL" clId="{FF3C2692-F039-E845-9246-A151C4FC0C3F}" dt="2021-04-28T13:06:55.393" v="2055" actId="1076"/>
          <ac:picMkLst>
            <pc:docMk/>
            <pc:sldMk cId="1858972553" sldId="1172"/>
            <ac:picMk id="31" creationId="{1CA5F1B5-0628-7A46-B9DC-611D902252DC}"/>
          </ac:picMkLst>
        </pc:picChg>
        <pc:picChg chg="del">
          <ac:chgData name="Tim Graf" userId="fe3b1845-4b97-4bf1-a8d1-59148a1389d8" providerId="ADAL" clId="{FF3C2692-F039-E845-9246-A151C4FC0C3F}" dt="2021-04-28T13:04:21.396" v="2046" actId="478"/>
          <ac:picMkLst>
            <pc:docMk/>
            <pc:sldMk cId="1858972553" sldId="1172"/>
            <ac:picMk id="33" creationId="{DFA9ADAE-1C69-C446-B577-35E5F67510B5}"/>
          </ac:picMkLst>
        </pc:picChg>
        <pc:picChg chg="del">
          <ac:chgData name="Tim Graf" userId="fe3b1845-4b97-4bf1-a8d1-59148a1389d8" providerId="ADAL" clId="{FF3C2692-F039-E845-9246-A151C4FC0C3F}" dt="2021-04-28T13:04:19.673" v="2045" actId="478"/>
          <ac:picMkLst>
            <pc:docMk/>
            <pc:sldMk cId="1858972553" sldId="1172"/>
            <ac:picMk id="35" creationId="{C5EDB0DD-B289-214B-8FC6-21A22394E2F4}"/>
          </ac:picMkLst>
        </pc:picChg>
      </pc:sldChg>
      <pc:sldChg chg="add ord">
        <pc:chgData name="Tim Graf" userId="fe3b1845-4b97-4bf1-a8d1-59148a1389d8" providerId="ADAL" clId="{FF3C2692-F039-E845-9246-A151C4FC0C3F}" dt="2021-04-28T13:04:13.515" v="2044" actId="20578"/>
        <pc:sldMkLst>
          <pc:docMk/>
          <pc:sldMk cId="283077422" sldId="1173"/>
        </pc:sldMkLst>
      </pc:sldChg>
      <pc:sldChg chg="addSp delSp modSp add mod ord">
        <pc:chgData name="Tim Graf" userId="fe3b1845-4b97-4bf1-a8d1-59148a1389d8" providerId="ADAL" clId="{FF3C2692-F039-E845-9246-A151C4FC0C3F}" dt="2021-04-28T13:11:44.402" v="2276"/>
        <pc:sldMkLst>
          <pc:docMk/>
          <pc:sldMk cId="1526034696" sldId="1174"/>
        </pc:sldMkLst>
        <pc:spChg chg="mod">
          <ac:chgData name="Tim Graf" userId="fe3b1845-4b97-4bf1-a8d1-59148a1389d8" providerId="ADAL" clId="{FF3C2692-F039-E845-9246-A151C4FC0C3F}" dt="2021-04-28T13:11:44.402" v="2276"/>
          <ac:spMkLst>
            <pc:docMk/>
            <pc:sldMk cId="1526034696" sldId="1174"/>
            <ac:spMk id="2" creationId="{A8A0B0B4-7E06-4DAA-8F52-4467DF5E2A15}"/>
          </ac:spMkLst>
        </pc:spChg>
        <pc:spChg chg="add del mod">
          <ac:chgData name="Tim Graf" userId="fe3b1845-4b97-4bf1-a8d1-59148a1389d8" providerId="ADAL" clId="{FF3C2692-F039-E845-9246-A151C4FC0C3F}" dt="2021-04-28T13:07:34.269" v="2065" actId="478"/>
          <ac:spMkLst>
            <pc:docMk/>
            <pc:sldMk cId="1526034696" sldId="1174"/>
            <ac:spMk id="3" creationId="{E3337C46-F430-F243-9D30-2CCB30D3DD00}"/>
          </ac:spMkLst>
        </pc:spChg>
        <pc:spChg chg="mod">
          <ac:chgData name="Tim Graf" userId="fe3b1845-4b97-4bf1-a8d1-59148a1389d8" providerId="ADAL" clId="{FF3C2692-F039-E845-9246-A151C4FC0C3F}" dt="2021-04-28T13:08:27.571" v="2136" actId="20577"/>
          <ac:spMkLst>
            <pc:docMk/>
            <pc:sldMk cId="1526034696" sldId="1174"/>
            <ac:spMk id="4" creationId="{30AAC7AB-0CC3-485D-81B4-E9374E0B062A}"/>
          </ac:spMkLst>
        </pc:spChg>
        <pc:picChg chg="add mod modCrop">
          <ac:chgData name="Tim Graf" userId="fe3b1845-4b97-4bf1-a8d1-59148a1389d8" providerId="ADAL" clId="{FF3C2692-F039-E845-9246-A151C4FC0C3F}" dt="2021-04-28T13:10:17.666" v="2274" actId="14100"/>
          <ac:picMkLst>
            <pc:docMk/>
            <pc:sldMk cId="1526034696" sldId="1174"/>
            <ac:picMk id="11" creationId="{7BB9DAEE-53F9-AA44-9B79-46AA91B1E45E}"/>
          </ac:picMkLst>
        </pc:picChg>
        <pc:picChg chg="del mod">
          <ac:chgData name="Tim Graf" userId="fe3b1845-4b97-4bf1-a8d1-59148a1389d8" providerId="ADAL" clId="{FF3C2692-F039-E845-9246-A151C4FC0C3F}" dt="2021-04-28T13:07:31.526" v="2064" actId="478"/>
          <ac:picMkLst>
            <pc:docMk/>
            <pc:sldMk cId="1526034696" sldId="1174"/>
            <ac:picMk id="21" creationId="{8834CCEB-1A30-AC41-B67E-7630B06EF11E}"/>
          </ac:picMkLst>
        </pc:picChg>
        <pc:picChg chg="del mod">
          <ac:chgData name="Tim Graf" userId="fe3b1845-4b97-4bf1-a8d1-59148a1389d8" providerId="ADAL" clId="{FF3C2692-F039-E845-9246-A151C4FC0C3F}" dt="2021-04-28T13:08:47.759" v="2209" actId="478"/>
          <ac:picMkLst>
            <pc:docMk/>
            <pc:sldMk cId="1526034696" sldId="1174"/>
            <ac:picMk id="23" creationId="{C52AAD14-4D6B-FA41-BBBD-486ACB048A5F}"/>
          </ac:picMkLst>
        </pc:picChg>
        <pc:picChg chg="del">
          <ac:chgData name="Tim Graf" userId="fe3b1845-4b97-4bf1-a8d1-59148a1389d8" providerId="ADAL" clId="{FF3C2692-F039-E845-9246-A151C4FC0C3F}" dt="2021-04-28T13:07:06.276" v="2059" actId="478"/>
          <ac:picMkLst>
            <pc:docMk/>
            <pc:sldMk cId="1526034696" sldId="1174"/>
            <ac:picMk id="29" creationId="{331D97C3-33D3-9049-B6BB-4206AE76F369}"/>
          </ac:picMkLst>
        </pc:picChg>
        <pc:picChg chg="del">
          <ac:chgData name="Tim Graf" userId="fe3b1845-4b97-4bf1-a8d1-59148a1389d8" providerId="ADAL" clId="{FF3C2692-F039-E845-9246-A151C4FC0C3F}" dt="2021-04-28T13:07:05.290" v="2058" actId="478"/>
          <ac:picMkLst>
            <pc:docMk/>
            <pc:sldMk cId="1526034696" sldId="1174"/>
            <ac:picMk id="31" creationId="{1CA5F1B5-0628-7A46-B9DC-611D902252DC}"/>
          </ac:picMkLst>
        </pc:picChg>
      </pc:sldChg>
      <pc:sldChg chg="add del">
        <pc:chgData name="Tim Graf" userId="fe3b1845-4b97-4bf1-a8d1-59148a1389d8" providerId="ADAL" clId="{FF3C2692-F039-E845-9246-A151C4FC0C3F}" dt="2021-04-28T14:04:59.994" v="4086" actId="2696"/>
        <pc:sldMkLst>
          <pc:docMk/>
          <pc:sldMk cId="1964728593" sldId="1176"/>
        </pc:sldMkLst>
      </pc:sldChg>
      <pc:sldChg chg="modSp add">
        <pc:chgData name="Tim Graf" userId="fe3b1845-4b97-4bf1-a8d1-59148a1389d8" providerId="ADAL" clId="{FF3C2692-F039-E845-9246-A151C4FC0C3F}" dt="2021-04-28T14:37:06.468" v="4646" actId="1036"/>
        <pc:sldMkLst>
          <pc:docMk/>
          <pc:sldMk cId="3748092115" sldId="1176"/>
        </pc:sldMkLst>
        <pc:picChg chg="mod">
          <ac:chgData name="Tim Graf" userId="fe3b1845-4b97-4bf1-a8d1-59148a1389d8" providerId="ADAL" clId="{FF3C2692-F039-E845-9246-A151C4FC0C3F}" dt="2021-04-28T14:37:06.468" v="4646" actId="1036"/>
          <ac:picMkLst>
            <pc:docMk/>
            <pc:sldMk cId="3748092115" sldId="1176"/>
            <ac:picMk id="4" creationId="{94ACD58F-36AF-D748-BD64-477F34F93009}"/>
          </ac:picMkLst>
        </pc:picChg>
      </pc:sldChg>
      <pc:sldChg chg="add del">
        <pc:chgData name="Tim Graf" userId="fe3b1845-4b97-4bf1-a8d1-59148a1389d8" providerId="ADAL" clId="{FF3C2692-F039-E845-9246-A151C4FC0C3F}" dt="2021-04-28T14:20:18.468" v="4422" actId="2696"/>
        <pc:sldMkLst>
          <pc:docMk/>
          <pc:sldMk cId="2271327668" sldId="1177"/>
        </pc:sldMkLst>
      </pc:sldChg>
      <pc:sldMasterChg chg="modSldLayout">
        <pc:chgData name="Tim Graf" userId="fe3b1845-4b97-4bf1-a8d1-59148a1389d8" providerId="ADAL" clId="{FF3C2692-F039-E845-9246-A151C4FC0C3F}" dt="2021-04-28T11:51:46.994" v="70" actId="207"/>
        <pc:sldMasterMkLst>
          <pc:docMk/>
          <pc:sldMasterMk cId="0" sldId="2147483784"/>
        </pc:sldMasterMkLst>
        <pc:sldLayoutChg chg="modSp">
          <pc:chgData name="Tim Graf" userId="fe3b1845-4b97-4bf1-a8d1-59148a1389d8" providerId="ADAL" clId="{FF3C2692-F039-E845-9246-A151C4FC0C3F}" dt="2021-04-28T11:51:46.994" v="70" actId="207"/>
          <pc:sldLayoutMkLst>
            <pc:docMk/>
            <pc:sldMasterMk cId="0" sldId="2147483648"/>
            <pc:sldLayoutMk cId="171362733" sldId="2147483754"/>
          </pc:sldLayoutMkLst>
          <pc:spChg chg="mod">
            <ac:chgData name="Tim Graf" userId="fe3b1845-4b97-4bf1-a8d1-59148a1389d8" providerId="ADAL" clId="{FF3C2692-F039-E845-9246-A151C4FC0C3F}" dt="2021-04-28T11:51:46.994" v="70" actId="207"/>
            <ac:spMkLst>
              <pc:docMk/>
              <pc:sldMasterMk cId="0" sldId="2147483648"/>
              <pc:sldLayoutMk cId="171362733" sldId="2147483754"/>
              <ac:spMk id="11" creationId="{00000000-0000-0000-0000-000000000000}"/>
            </ac:spMkLst>
          </pc:spChg>
        </pc:sldLayoutChg>
      </pc:sldMasterChg>
    </pc:docChg>
  </pc:docChgLst>
  <pc:docChgLst>
    <pc:chgData name="Graf, Tim" userId="S::tim.graf@student.unisg.ch::fe3b1845-4b97-4bf1-a8d1-59148a1389d8" providerId="AD" clId="Web-{FC3F2F91-28EB-A3A0-7606-739F21002282}"/>
    <pc:docChg chg="addSld modSld modSection">
      <pc:chgData name="Graf, Tim" userId="S::tim.graf@student.unisg.ch::fe3b1845-4b97-4bf1-a8d1-59148a1389d8" providerId="AD" clId="Web-{FC3F2F91-28EB-A3A0-7606-739F21002282}" dt="2021-04-28T11:46:31.644" v="79" actId="20577"/>
      <pc:docMkLst>
        <pc:docMk/>
      </pc:docMkLst>
      <pc:sldChg chg="modSp">
        <pc:chgData name="Graf, Tim" userId="S::tim.graf@student.unisg.ch::fe3b1845-4b97-4bf1-a8d1-59148a1389d8" providerId="AD" clId="Web-{FC3F2F91-28EB-A3A0-7606-739F21002282}" dt="2021-04-28T11:46:07.691" v="54" actId="1076"/>
        <pc:sldMkLst>
          <pc:docMk/>
          <pc:sldMk cId="3377780353" sldId="1149"/>
        </pc:sldMkLst>
        <pc:spChg chg="mod">
          <ac:chgData name="Graf, Tim" userId="S::tim.graf@student.unisg.ch::fe3b1845-4b97-4bf1-a8d1-59148a1389d8" providerId="AD" clId="Web-{FC3F2F91-28EB-A3A0-7606-739F21002282}" dt="2021-04-28T11:46:07.691" v="54" actId="1076"/>
          <ac:spMkLst>
            <pc:docMk/>
            <pc:sldMk cId="3377780353" sldId="1149"/>
            <ac:spMk id="2" creationId="{00000000-0000-0000-0000-000000000000}"/>
          </ac:spMkLst>
        </pc:spChg>
        <pc:spChg chg="mod">
          <ac:chgData name="Graf, Tim" userId="S::tim.graf@student.unisg.ch::fe3b1845-4b97-4bf1-a8d1-59148a1389d8" providerId="AD" clId="Web-{FC3F2F91-28EB-A3A0-7606-739F21002282}" dt="2021-04-28T11:45:16.628" v="17"/>
          <ac:spMkLst>
            <pc:docMk/>
            <pc:sldMk cId="3377780353" sldId="1149"/>
            <ac:spMk id="3" creationId="{00000000-0000-0000-0000-000000000000}"/>
          </ac:spMkLst>
        </pc:spChg>
      </pc:sldChg>
      <pc:sldChg chg="modSp">
        <pc:chgData name="Graf, Tim" userId="S::tim.graf@student.unisg.ch::fe3b1845-4b97-4bf1-a8d1-59148a1389d8" providerId="AD" clId="Web-{FC3F2F91-28EB-A3A0-7606-739F21002282}" dt="2021-04-28T11:46:31.644" v="79" actId="20577"/>
        <pc:sldMkLst>
          <pc:docMk/>
          <pc:sldMk cId="2517883190" sldId="1151"/>
        </pc:sldMkLst>
        <pc:spChg chg="mod">
          <ac:chgData name="Graf, Tim" userId="S::tim.graf@student.unisg.ch::fe3b1845-4b97-4bf1-a8d1-59148a1389d8" providerId="AD" clId="Web-{FC3F2F91-28EB-A3A0-7606-739F21002282}" dt="2021-04-28T11:46:31.644" v="79" actId="20577"/>
          <ac:spMkLst>
            <pc:docMk/>
            <pc:sldMk cId="2517883190" sldId="1151"/>
            <ac:spMk id="2" creationId="{6B78EB02-7B03-BB4D-B3E9-CA2388F47E10}"/>
          </ac:spMkLst>
        </pc:spChg>
      </pc:sldChg>
      <pc:sldChg chg="new">
        <pc:chgData name="Graf, Tim" userId="S::tim.graf@student.unisg.ch::fe3b1845-4b97-4bf1-a8d1-59148a1389d8" providerId="AD" clId="Web-{FC3F2F91-28EB-A3A0-7606-739F21002282}" dt="2021-04-28T11:40:08.263" v="12"/>
        <pc:sldMkLst>
          <pc:docMk/>
          <pc:sldMk cId="3973273317" sldId="11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wrap="square" lIns="92199" tIns="46099" rIns="92199" bIns="4609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endParaRPr lang="x-none" altLang="x-non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9110" y="0"/>
            <a:ext cx="2975240" cy="501640"/>
          </a:xfrm>
          <a:prstGeom prst="rect">
            <a:avLst/>
          </a:prstGeom>
        </p:spPr>
        <p:txBody>
          <a:bodyPr vert="horz" wrap="square" lIns="92199" tIns="46099" rIns="92199" bIns="4609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7EF19CB6-5691-1149-A17F-D2CC0A6DDC39}" type="datetimeFigureOut">
              <a:rPr lang="de-DE" altLang="x-none"/>
              <a:pPr/>
              <a:t>22.02.22</a:t>
            </a:fld>
            <a:endParaRPr lang="de-DE" altLang="x-non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wrap="square" lIns="92199" tIns="46099" rIns="92199" bIns="4609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endParaRPr lang="x-non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9110" y="9496437"/>
            <a:ext cx="2975240" cy="501639"/>
          </a:xfrm>
          <a:prstGeom prst="rect">
            <a:avLst/>
          </a:prstGeom>
        </p:spPr>
        <p:txBody>
          <a:bodyPr vert="horz" wrap="square" lIns="92199" tIns="46099" rIns="92199" bIns="4609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4F63ECC9-1533-EF41-8B8B-B6A1B8ACC7BA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wrap="square" lIns="92199" tIns="46099" rIns="92199" bIns="4609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endParaRPr lang="de-DE" altLang="x-non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9110" y="0"/>
            <a:ext cx="2975240" cy="501640"/>
          </a:xfrm>
          <a:prstGeom prst="rect">
            <a:avLst/>
          </a:prstGeom>
        </p:spPr>
        <p:txBody>
          <a:bodyPr vert="horz" wrap="square" lIns="92199" tIns="46099" rIns="92199" bIns="4609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DF21DBF5-F72B-614F-A214-23EE38A48677}" type="datetimeFigureOut">
              <a:rPr lang="de-DE" altLang="x-none"/>
              <a:pPr/>
              <a:t>22.02.22</a:t>
            </a:fld>
            <a:endParaRPr lang="de-DE" altLang="x-non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36675" y="703263"/>
            <a:ext cx="4192588" cy="2359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99" tIns="46099" rIns="92199" bIns="46099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4887" y="3263262"/>
            <a:ext cx="6176165" cy="6092577"/>
          </a:xfrm>
          <a:prstGeom prst="rect">
            <a:avLst/>
          </a:prstGeom>
        </p:spPr>
        <p:txBody>
          <a:bodyPr vert="horz" lIns="92199" tIns="46099" rIns="92199" bIns="46099" rtlCol="0"/>
          <a:lstStyle/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wrap="square" lIns="92199" tIns="46099" rIns="92199" bIns="4609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9110" y="9496437"/>
            <a:ext cx="2975240" cy="501639"/>
          </a:xfrm>
          <a:prstGeom prst="rect">
            <a:avLst/>
          </a:prstGeom>
        </p:spPr>
        <p:txBody>
          <a:bodyPr vert="horz" wrap="square" lIns="92199" tIns="46099" rIns="92199" bIns="4609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7EA34900-8568-4B49-B288-882BB63ECE0F}" type="slidenum">
              <a:rPr lang="de-DE" altLang="x-none"/>
              <a:pPr/>
              <a:t>‹#›</a:t>
            </a:fld>
            <a:endParaRPr lang="de-D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1pPr>
    <a:lvl2pPr marL="179388" indent="-179388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kern="1200">
        <a:solidFill>
          <a:schemeClr val="tx1"/>
        </a:solidFill>
        <a:latin typeface="+mn-lt"/>
        <a:ea typeface="+mn-ea"/>
        <a:cs typeface="+mn-cs"/>
      </a:defRPr>
    </a:lvl3pPr>
    <a:lvl4pPr marL="538163" indent="-179388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kern="1200">
        <a:solidFill>
          <a:schemeClr val="tx1"/>
        </a:solidFill>
        <a:latin typeface="+mn-lt"/>
        <a:ea typeface="+mn-ea"/>
        <a:cs typeface="+mn-cs"/>
      </a:defRPr>
    </a:lvl4pPr>
    <a:lvl5pPr marL="717550" indent="-179388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Outperformance of testing dataset: </a:t>
            </a:r>
          </a:p>
          <a:p>
            <a:pPr marL="465138" lvl="1" indent="-285750">
              <a:buFontTx/>
              <a:buChar char="-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Model underperforms any other ML Model – led by Stacked Generalization with a difference of 11.4%.</a:t>
            </a:r>
            <a:r>
              <a:rPr lang="en-CH">
                <a:effectLst/>
              </a:rPr>
              <a:t> </a:t>
            </a:r>
          </a:p>
          <a:p>
            <a:pPr marL="465138" marR="0" lvl="1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CH" err="1"/>
              <a:t>Around</a:t>
            </a:r>
            <a:r>
              <a:rPr lang="de-CH"/>
              <a:t> 10% </a:t>
            </a:r>
            <a:r>
              <a:rPr lang="de-CH" err="1"/>
              <a:t>better</a:t>
            </a:r>
            <a:r>
              <a:rPr lang="de-CH"/>
              <a:t> </a:t>
            </a:r>
            <a:r>
              <a:rPr lang="de-CH" err="1"/>
              <a:t>than</a:t>
            </a:r>
            <a:r>
              <a:rPr lang="de-CH"/>
              <a:t> Linear Regression</a:t>
            </a:r>
            <a:endParaRPr lang="en-CH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 between Train and Test: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with Random Forest</a:t>
            </a:r>
            <a:endParaRPr lang="en-CH" sz="18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 error</a:t>
            </a:r>
            <a:endParaRPr lang="en-US" sz="18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65138" lvl="1" indent="-285750">
              <a:buFontTx/>
              <a:buChar char="-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t-test of the prediction error shows that on the 5% significance level the Null-Hypothesis of having a zero mean in the average prediction error (actual minus predicted value) can be rejected</a:t>
            </a:r>
            <a:r>
              <a:rPr lang="en-CH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2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2751012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The </a:t>
            </a:r>
            <a:r>
              <a:rPr lang="de-CH" err="1"/>
              <a:t>actual</a:t>
            </a:r>
            <a:r>
              <a:rPr lang="de-CH"/>
              <a:t> </a:t>
            </a:r>
            <a:r>
              <a:rPr lang="de-CH" err="1"/>
              <a:t>values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sorted</a:t>
            </a:r>
            <a:r>
              <a:rPr lang="de-CH"/>
              <a:t> </a:t>
            </a:r>
            <a:r>
              <a:rPr lang="de-CH" err="1"/>
              <a:t>accending</a:t>
            </a:r>
            <a:endParaRPr lang="de-CH"/>
          </a:p>
          <a:p>
            <a:pPr marL="285750" indent="-285750">
              <a:buFontTx/>
              <a:buChar char="-"/>
            </a:pPr>
            <a:r>
              <a:rPr lang="de-CH" err="1"/>
              <a:t>Either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build</a:t>
            </a:r>
            <a:r>
              <a:rPr lang="de-CH"/>
              <a:t> a </a:t>
            </a:r>
            <a:r>
              <a:rPr lang="de-CH" err="1"/>
              <a:t>seperate</a:t>
            </a:r>
            <a:r>
              <a:rPr lang="de-CH"/>
              <a:t> </a:t>
            </a:r>
            <a:r>
              <a:rPr lang="de-CH" err="1"/>
              <a:t>model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extreme </a:t>
            </a:r>
            <a:r>
              <a:rPr lang="de-CH" err="1"/>
              <a:t>values</a:t>
            </a:r>
            <a:endParaRPr lang="de-CH"/>
          </a:p>
          <a:p>
            <a:pPr marL="285750" indent="-285750">
              <a:buFontTx/>
              <a:buChar char="-"/>
            </a:pPr>
            <a:r>
              <a:rPr lang="de-CH" err="1"/>
              <a:t>Or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even</a:t>
            </a:r>
            <a:r>
              <a:rPr lang="de-CH"/>
              <a:t> </a:t>
            </a:r>
            <a:r>
              <a:rPr lang="de-CH" err="1"/>
              <a:t>stricter</a:t>
            </a:r>
            <a:r>
              <a:rPr lang="de-CH"/>
              <a:t> in 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cleaning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22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507538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CH" err="1"/>
              <a:t>There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little</a:t>
            </a:r>
            <a:r>
              <a:rPr lang="de-CH"/>
              <a:t> </a:t>
            </a:r>
            <a:r>
              <a:rPr lang="de-CH" err="1"/>
              <a:t>research</a:t>
            </a:r>
            <a:r>
              <a:rPr lang="de-CH"/>
              <a:t> </a:t>
            </a:r>
            <a:r>
              <a:rPr lang="de-CH" err="1"/>
              <a:t>combining</a:t>
            </a:r>
            <a:r>
              <a:rPr lang="de-CH"/>
              <a:t> ML </a:t>
            </a:r>
            <a:r>
              <a:rPr lang="de-CH" err="1"/>
              <a:t>research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spatial</a:t>
            </a:r>
            <a:r>
              <a:rPr lang="de-CH"/>
              <a:t> </a:t>
            </a:r>
            <a:r>
              <a:rPr lang="de-CH" err="1"/>
              <a:t>effects</a:t>
            </a:r>
            <a:endParaRPr lang="de-CH"/>
          </a:p>
          <a:p>
            <a:pPr marL="285750" indent="-285750">
              <a:buFontTx/>
              <a:buChar char="-"/>
            </a:pPr>
            <a:endParaRPr lang="de-CH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23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2752168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24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81537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4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161361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14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26106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2000"/>
              <a:t>All </a:t>
            </a:r>
            <a:r>
              <a:rPr lang="de-CH" sz="2000" err="1"/>
              <a:t>three</a:t>
            </a:r>
            <a:r>
              <a:rPr lang="de-CH" sz="2000"/>
              <a:t> </a:t>
            </a:r>
            <a:r>
              <a:rPr lang="de-CH" sz="2000" err="1"/>
              <a:t>work</a:t>
            </a:r>
            <a:r>
              <a:rPr lang="de-CH" sz="2000"/>
              <a:t> </a:t>
            </a:r>
            <a:r>
              <a:rPr lang="de-CH" sz="2000" err="1"/>
              <a:t>similarly</a:t>
            </a:r>
            <a:r>
              <a:rPr lang="de-CH" sz="2000"/>
              <a:t>: </a:t>
            </a:r>
          </a:p>
          <a:p>
            <a:pPr marL="285750" indent="-285750">
              <a:buFontTx/>
              <a:buChar char="-"/>
            </a:pPr>
            <a:r>
              <a:rPr lang="de-CH" sz="2000"/>
              <a:t>Bootstrap </a:t>
            </a:r>
            <a:r>
              <a:rPr lang="de-CH" sz="2000" err="1"/>
              <a:t>sampling</a:t>
            </a:r>
            <a:r>
              <a:rPr lang="de-CH" sz="2000"/>
              <a:t> </a:t>
            </a:r>
            <a:r>
              <a:rPr lang="de-CH" sz="2000" err="1"/>
              <a:t>of</a:t>
            </a:r>
            <a:r>
              <a:rPr lang="de-CH" sz="2000"/>
              <a:t> </a:t>
            </a:r>
            <a:r>
              <a:rPr lang="de-CH" sz="2000" err="1"/>
              <a:t>the</a:t>
            </a:r>
            <a:r>
              <a:rPr lang="de-CH" sz="2000"/>
              <a:t> </a:t>
            </a:r>
            <a:r>
              <a:rPr lang="de-CH" sz="2000" err="1"/>
              <a:t>data</a:t>
            </a:r>
            <a:endParaRPr lang="de-CH" sz="2000"/>
          </a:p>
          <a:p>
            <a:pPr marL="285750" indent="-285750">
              <a:buFontTx/>
              <a:buChar char="-"/>
            </a:pPr>
            <a:r>
              <a:rPr lang="de-CH" sz="2000" err="1"/>
              <a:t>Tree</a:t>
            </a:r>
            <a:r>
              <a:rPr lang="de-CH" sz="2000"/>
              <a:t> </a:t>
            </a:r>
            <a:r>
              <a:rPr lang="de-CH" sz="2000" err="1"/>
              <a:t>building</a:t>
            </a:r>
            <a:endParaRPr lang="de-CH" sz="2000"/>
          </a:p>
          <a:p>
            <a:pPr marL="285750" indent="-285750">
              <a:buFontTx/>
              <a:buChar char="-"/>
            </a:pPr>
            <a:r>
              <a:rPr lang="de-CH" sz="2000"/>
              <a:t>Bootstrap </a:t>
            </a:r>
            <a:r>
              <a:rPr lang="de-CH" sz="2000" err="1"/>
              <a:t>aggregation</a:t>
            </a:r>
            <a:r>
              <a:rPr lang="de-CH" sz="2000"/>
              <a:t> </a:t>
            </a:r>
            <a:r>
              <a:rPr lang="de-CH" sz="2000" err="1"/>
              <a:t>for</a:t>
            </a:r>
            <a:r>
              <a:rPr lang="de-CH" sz="2000"/>
              <a:t> </a:t>
            </a:r>
            <a:r>
              <a:rPr lang="de-CH" sz="2000" err="1"/>
              <a:t>the</a:t>
            </a:r>
            <a:r>
              <a:rPr lang="de-CH" sz="2000"/>
              <a:t> final </a:t>
            </a:r>
            <a:r>
              <a:rPr lang="de-CH" sz="2000" err="1"/>
              <a:t>prediction</a:t>
            </a:r>
            <a:endParaRPr lang="de-CH" sz="2000"/>
          </a:p>
          <a:p>
            <a:endParaRPr lang="de-CH" sz="2000"/>
          </a:p>
          <a:p>
            <a:r>
              <a:rPr lang="de-CH" sz="2000" err="1"/>
              <a:t>Benefits</a:t>
            </a:r>
            <a:r>
              <a:rPr lang="de-CH" sz="2000"/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CH" sz="2000"/>
              <a:t>Work </a:t>
            </a:r>
            <a:r>
              <a:rPr lang="de-CH" sz="2000" err="1"/>
              <a:t>well</a:t>
            </a:r>
            <a:r>
              <a:rPr lang="de-CH" sz="2000"/>
              <a:t> </a:t>
            </a:r>
            <a:r>
              <a:rPr lang="de-CH" sz="2000" err="1"/>
              <a:t>with</a:t>
            </a:r>
            <a:r>
              <a:rPr lang="de-CH" sz="2000"/>
              <a:t> non-</a:t>
            </a:r>
            <a:r>
              <a:rPr lang="de-CH" sz="2000" err="1"/>
              <a:t>parametric</a:t>
            </a:r>
            <a:r>
              <a:rPr lang="de-CH" sz="2000"/>
              <a:t> </a:t>
            </a:r>
            <a:r>
              <a:rPr lang="de-CH" sz="2000" err="1"/>
              <a:t>data</a:t>
            </a:r>
            <a:r>
              <a:rPr lang="de-CH" sz="2000"/>
              <a:t> </a:t>
            </a:r>
            <a:r>
              <a:rPr lang="de-CH" sz="2000" err="1"/>
              <a:t>and</a:t>
            </a:r>
            <a:r>
              <a:rPr lang="de-CH" sz="2000"/>
              <a:t> </a:t>
            </a:r>
            <a:r>
              <a:rPr lang="de-CH" sz="2000" err="1"/>
              <a:t>highly</a:t>
            </a:r>
            <a:r>
              <a:rPr lang="de-CH" sz="2000"/>
              <a:t> dimensional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CH" sz="2000"/>
              <a:t>Feature </a:t>
            </a:r>
            <a:r>
              <a:rPr lang="de-CH" sz="2000" err="1"/>
              <a:t>Importance</a:t>
            </a:r>
            <a:r>
              <a:rPr lang="de-CH" sz="2000"/>
              <a:t> </a:t>
            </a:r>
            <a:r>
              <a:rPr lang="de-CH" sz="2000" err="1"/>
              <a:t>can</a:t>
            </a:r>
            <a:r>
              <a:rPr lang="de-CH" sz="2000"/>
              <a:t> </a:t>
            </a:r>
            <a:r>
              <a:rPr lang="de-CH" sz="2000" err="1"/>
              <a:t>be</a:t>
            </a:r>
            <a:r>
              <a:rPr lang="de-CH" sz="2000"/>
              <a:t> </a:t>
            </a:r>
            <a:r>
              <a:rPr lang="de-CH" sz="2000" err="1"/>
              <a:t>plotted</a:t>
            </a:r>
            <a:r>
              <a:rPr lang="de-CH" sz="2000"/>
              <a:t>, </a:t>
            </a:r>
            <a:r>
              <a:rPr lang="de-CH" sz="2000" err="1"/>
              <a:t>needed</a:t>
            </a:r>
            <a:r>
              <a:rPr lang="de-CH" sz="2000"/>
              <a:t> </a:t>
            </a:r>
            <a:r>
              <a:rPr lang="de-CH" sz="2000" err="1"/>
              <a:t>for</a:t>
            </a:r>
            <a:r>
              <a:rPr lang="de-CH" sz="2000"/>
              <a:t> </a:t>
            </a:r>
            <a:r>
              <a:rPr lang="de-CH" sz="2000" err="1"/>
              <a:t>inference</a:t>
            </a:r>
            <a:endParaRPr lang="de-CH" sz="2000"/>
          </a:p>
          <a:p>
            <a:pPr marL="285750" indent="-285750">
              <a:buFontTx/>
              <a:buChar char="-"/>
            </a:pPr>
            <a:r>
              <a:rPr lang="de-CH" sz="2000"/>
              <a:t>Strong </a:t>
            </a:r>
            <a:r>
              <a:rPr lang="de-CH" sz="2000" err="1"/>
              <a:t>results</a:t>
            </a:r>
            <a:r>
              <a:rPr lang="de-CH" sz="2000"/>
              <a:t> </a:t>
            </a:r>
            <a:r>
              <a:rPr lang="de-CH" sz="2000" err="1"/>
              <a:t>shown</a:t>
            </a:r>
            <a:r>
              <a:rPr lang="de-CH" sz="2000"/>
              <a:t> in </a:t>
            </a:r>
            <a:r>
              <a:rPr lang="de-CH" sz="2000" err="1"/>
              <a:t>data</a:t>
            </a:r>
            <a:r>
              <a:rPr lang="de-CH" sz="2000"/>
              <a:t> </a:t>
            </a:r>
            <a:r>
              <a:rPr lang="de-CH" sz="2000" err="1"/>
              <a:t>science</a:t>
            </a:r>
            <a:r>
              <a:rPr lang="de-CH" sz="2000"/>
              <a:t> </a:t>
            </a:r>
            <a:r>
              <a:rPr lang="de-CH" sz="2000" err="1"/>
              <a:t>competitions</a:t>
            </a:r>
            <a:r>
              <a:rPr lang="de-CH" sz="2000"/>
              <a:t>, in </a:t>
            </a:r>
            <a:r>
              <a:rPr lang="de-CH" sz="2000" err="1"/>
              <a:t>particular</a:t>
            </a:r>
            <a:r>
              <a:rPr lang="de-CH" sz="2000"/>
              <a:t> RF &amp; XGB</a:t>
            </a:r>
          </a:p>
          <a:p>
            <a:pPr marL="285750" indent="-285750">
              <a:buFontTx/>
              <a:buChar char="-"/>
            </a:pPr>
            <a:r>
              <a:rPr lang="de-CH" sz="2000"/>
              <a:t>Quick </a:t>
            </a:r>
            <a:r>
              <a:rPr lang="de-CH" sz="2000" err="1"/>
              <a:t>computation</a:t>
            </a:r>
            <a:r>
              <a:rPr lang="de-CH" sz="2000"/>
              <a:t> in </a:t>
            </a:r>
            <a:r>
              <a:rPr lang="de-CH" sz="2000" err="1"/>
              <a:t>comparison</a:t>
            </a:r>
            <a:r>
              <a:rPr lang="de-CH" sz="2000"/>
              <a:t> </a:t>
            </a:r>
            <a:r>
              <a:rPr lang="de-CH" sz="2000" err="1"/>
              <a:t>with</a:t>
            </a:r>
            <a:r>
              <a:rPr lang="de-CH" sz="2000"/>
              <a:t> </a:t>
            </a:r>
            <a:r>
              <a:rPr lang="de-CH" sz="2000" err="1"/>
              <a:t>neural</a:t>
            </a:r>
            <a:r>
              <a:rPr lang="de-CH" sz="2000"/>
              <a:t> </a:t>
            </a:r>
            <a:r>
              <a:rPr lang="de-CH" sz="2000" err="1"/>
              <a:t>networks</a:t>
            </a:r>
            <a:endParaRPr lang="de-CH" sz="2000"/>
          </a:p>
          <a:p>
            <a:pPr marL="285750" indent="-285750">
              <a:buFontTx/>
              <a:buChar char="-"/>
            </a:pPr>
            <a:endParaRPr lang="de-CH" sz="2000"/>
          </a:p>
          <a:p>
            <a:pPr marL="0" indent="0">
              <a:buFontTx/>
              <a:buNone/>
            </a:pPr>
            <a:r>
              <a:rPr lang="de-CH" sz="2000" err="1"/>
              <a:t>Disadvantages</a:t>
            </a:r>
            <a:r>
              <a:rPr lang="de-CH" sz="2000"/>
              <a:t>: </a:t>
            </a:r>
          </a:p>
          <a:p>
            <a:pPr marL="285750" indent="-285750">
              <a:buFontTx/>
              <a:buChar char="-"/>
            </a:pPr>
            <a:r>
              <a:rPr lang="de-CH" sz="2000"/>
              <a:t>Parameters </a:t>
            </a:r>
            <a:r>
              <a:rPr lang="de-CH" sz="2000" err="1"/>
              <a:t>to</a:t>
            </a:r>
            <a:r>
              <a:rPr lang="de-CH" sz="2000"/>
              <a:t> </a:t>
            </a:r>
            <a:r>
              <a:rPr lang="de-CH" sz="2000" err="1"/>
              <a:t>be</a:t>
            </a:r>
            <a:r>
              <a:rPr lang="de-CH" sz="2000"/>
              <a:t> </a:t>
            </a:r>
            <a:r>
              <a:rPr lang="de-CH" sz="2000" err="1"/>
              <a:t>tuned</a:t>
            </a:r>
            <a:r>
              <a:rPr lang="de-CH" sz="2000"/>
              <a:t> </a:t>
            </a:r>
            <a:r>
              <a:rPr lang="de-CH" sz="2000" err="1"/>
              <a:t>individually</a:t>
            </a:r>
            <a:r>
              <a:rPr lang="de-CH" sz="2000"/>
              <a:t> </a:t>
            </a:r>
            <a:r>
              <a:rPr lang="de-CH" sz="2000" err="1"/>
              <a:t>to</a:t>
            </a:r>
            <a:r>
              <a:rPr lang="de-CH" sz="2000"/>
              <a:t> find optimal </a:t>
            </a:r>
            <a:r>
              <a:rPr lang="de-CH" sz="2000" err="1"/>
              <a:t>predictions</a:t>
            </a:r>
            <a:endParaRPr lang="de-CH" sz="2000"/>
          </a:p>
          <a:p>
            <a:pPr marL="285750" indent="-285750">
              <a:buFontTx/>
              <a:buChar char="-"/>
            </a:pPr>
            <a:r>
              <a:rPr lang="de-CH" sz="2000"/>
              <a:t>Tuning </a:t>
            </a:r>
            <a:r>
              <a:rPr lang="de-CH" sz="2000" err="1"/>
              <a:t>is</a:t>
            </a:r>
            <a:r>
              <a:rPr lang="de-CH" sz="2000"/>
              <a:t> </a:t>
            </a:r>
            <a:r>
              <a:rPr lang="de-CH" sz="2000" err="1"/>
              <a:t>computationally</a:t>
            </a:r>
            <a:r>
              <a:rPr lang="de-CH" sz="2000"/>
              <a:t> </a:t>
            </a:r>
            <a:r>
              <a:rPr lang="de-CH" sz="2000" err="1"/>
              <a:t>intense</a:t>
            </a:r>
            <a:r>
              <a:rPr lang="de-CH" sz="2000"/>
              <a:t> </a:t>
            </a:r>
            <a:r>
              <a:rPr lang="de-CH" sz="2000" err="1"/>
              <a:t>with</a:t>
            </a:r>
            <a:r>
              <a:rPr lang="de-CH" sz="2000"/>
              <a:t> large </a:t>
            </a:r>
            <a:r>
              <a:rPr lang="de-CH" sz="2000" err="1"/>
              <a:t>datasets</a:t>
            </a:r>
            <a:r>
              <a:rPr lang="de-CH" sz="2000"/>
              <a:t> </a:t>
            </a:r>
            <a:r>
              <a:rPr lang="de-CH" sz="2000" err="1"/>
              <a:t>and</a:t>
            </a:r>
            <a:r>
              <a:rPr lang="de-CH" sz="2000"/>
              <a:t> </a:t>
            </a:r>
            <a:r>
              <a:rPr lang="de-CH" sz="2000" err="1"/>
              <a:t>grid</a:t>
            </a:r>
            <a:r>
              <a:rPr lang="de-CH" sz="2000"/>
              <a:t> </a:t>
            </a:r>
            <a:r>
              <a:rPr lang="de-CH" sz="2000" err="1"/>
              <a:t>sizes</a:t>
            </a:r>
            <a:endParaRPr lang="de-CH" sz="2000"/>
          </a:p>
          <a:p>
            <a:pPr marL="285750" indent="-285750">
              <a:buFontTx/>
              <a:buChar char="-"/>
            </a:pPr>
            <a:endParaRPr lang="de-CH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16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279426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CH" err="1"/>
              <a:t>Stacked</a:t>
            </a:r>
            <a:r>
              <a:rPr lang="de-CH"/>
              <a:t> </a:t>
            </a:r>
            <a:r>
              <a:rPr lang="de-CH" err="1"/>
              <a:t>Generalization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a meta-ensemble </a:t>
            </a:r>
            <a:r>
              <a:rPr lang="de-CH" err="1"/>
              <a:t>method</a:t>
            </a:r>
            <a:endParaRPr lang="de-CH"/>
          </a:p>
          <a:p>
            <a:pPr marL="285750" indent="-285750">
              <a:buFontTx/>
              <a:buChar char="-"/>
            </a:pPr>
            <a:r>
              <a:rPr lang="de-CH"/>
              <a:t>Ensemble </a:t>
            </a:r>
            <a:r>
              <a:rPr lang="de-CH" err="1"/>
              <a:t>meaning</a:t>
            </a:r>
            <a:r>
              <a:rPr lang="de-CH"/>
              <a:t> </a:t>
            </a:r>
            <a:r>
              <a:rPr lang="en-GB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it combines several machine learning techniques into one predictive model</a:t>
            </a:r>
          </a:p>
          <a:p>
            <a:pPr marL="285750" indent="-285750">
              <a:buFontTx/>
              <a:buChar char="-"/>
            </a:pPr>
            <a:r>
              <a:rPr lang="en-GB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should by theory be as good, or better than the used algorithms. </a:t>
            </a:r>
          </a:p>
          <a:p>
            <a:pPr marL="285750" indent="-285750">
              <a:buFontTx/>
              <a:buChar char="-"/>
            </a:pPr>
            <a:r>
              <a:rPr lang="en-GB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Bagging, RF, XGB as Algorithms in the base layer and linear regression to find the optimal allocation of each model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17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87799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Outperformance of testing dataset: </a:t>
            </a:r>
          </a:p>
          <a:p>
            <a:pPr marL="465138" lvl="1" indent="-285750">
              <a:buFontTx/>
              <a:buChar char="-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Model underperforms any other ML Model – led by Stacked Generalization with a difference of 11.4%.</a:t>
            </a:r>
            <a:r>
              <a:rPr lang="en-CH">
                <a:effectLst/>
              </a:rPr>
              <a:t> </a:t>
            </a:r>
          </a:p>
          <a:p>
            <a:pPr marL="465138" marR="0" lvl="1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CH" err="1"/>
              <a:t>Around</a:t>
            </a:r>
            <a:r>
              <a:rPr lang="de-CH"/>
              <a:t> 10% </a:t>
            </a:r>
            <a:r>
              <a:rPr lang="de-CH" err="1"/>
              <a:t>better</a:t>
            </a:r>
            <a:r>
              <a:rPr lang="de-CH"/>
              <a:t> </a:t>
            </a:r>
            <a:r>
              <a:rPr lang="de-CH" err="1"/>
              <a:t>than</a:t>
            </a:r>
            <a:r>
              <a:rPr lang="de-CH"/>
              <a:t> Linear Regression</a:t>
            </a:r>
            <a:endParaRPr lang="en-CH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 between Train and Test: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with Random Forest</a:t>
            </a:r>
            <a:endParaRPr lang="en-CH" sz="18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 error</a:t>
            </a:r>
            <a:endParaRPr lang="en-US" sz="18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65138" lvl="1" indent="-285750">
              <a:buFontTx/>
              <a:buChar char="-"/>
            </a:pP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t-test of the prediction error shows that on the 5% significance level the Null-Hypothesis of having a zero mean in the average prediction error (actual minus predicted value) can be rejected</a:t>
            </a:r>
            <a:r>
              <a:rPr lang="en-CH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18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365428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All ML </a:t>
            </a:r>
            <a:r>
              <a:rPr lang="de-CH" err="1"/>
              <a:t>methods</a:t>
            </a:r>
            <a:r>
              <a:rPr lang="de-CH"/>
              <a:t> </a:t>
            </a:r>
            <a:r>
              <a:rPr lang="de-CH" err="1"/>
              <a:t>have</a:t>
            </a:r>
            <a:r>
              <a:rPr lang="de-CH"/>
              <a:t> </a:t>
            </a:r>
            <a:r>
              <a:rPr lang="de-CH" err="1"/>
              <a:t>similar</a:t>
            </a:r>
            <a:r>
              <a:rPr lang="de-CH"/>
              <a:t> </a:t>
            </a:r>
            <a:r>
              <a:rPr lang="de-CH" err="1"/>
              <a:t>results</a:t>
            </a:r>
            <a:r>
              <a:rPr lang="de-CH"/>
              <a:t>, in </a:t>
            </a:r>
            <a:r>
              <a:rPr lang="de-CH" err="1"/>
              <a:t>particular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first</a:t>
            </a:r>
            <a:r>
              <a:rPr lang="de-CH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Area Garage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relatively</a:t>
            </a:r>
            <a:r>
              <a:rPr lang="de-CH"/>
              <a:t> </a:t>
            </a:r>
            <a:r>
              <a:rPr lang="de-CH" err="1"/>
              <a:t>more</a:t>
            </a:r>
            <a:r>
              <a:rPr lang="de-CH"/>
              <a:t> </a:t>
            </a:r>
            <a:r>
              <a:rPr lang="de-CH" err="1"/>
              <a:t>important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XGBoost</a:t>
            </a: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Bathroom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more</a:t>
            </a:r>
            <a:r>
              <a:rPr lang="de-CH"/>
              <a:t> </a:t>
            </a:r>
            <a:r>
              <a:rPr lang="de-CH" err="1"/>
              <a:t>important</a:t>
            </a:r>
            <a:r>
              <a:rPr lang="de-CH"/>
              <a:t> </a:t>
            </a:r>
            <a:r>
              <a:rPr lang="de-CH" err="1"/>
              <a:t>than</a:t>
            </a:r>
            <a:r>
              <a:rPr lang="de-CH"/>
              <a:t> </a:t>
            </a:r>
            <a:r>
              <a:rPr lang="de-CH" err="1"/>
              <a:t>Bedroom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This </a:t>
            </a:r>
            <a:r>
              <a:rPr lang="de-CH" err="1"/>
              <a:t>can</a:t>
            </a:r>
            <a:r>
              <a:rPr lang="de-CH"/>
              <a:t> also </a:t>
            </a:r>
            <a:r>
              <a:rPr lang="de-CH" err="1"/>
              <a:t>help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select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most</a:t>
            </a:r>
            <a:r>
              <a:rPr lang="de-CH"/>
              <a:t> </a:t>
            </a:r>
            <a:r>
              <a:rPr lang="de-CH" err="1"/>
              <a:t>important</a:t>
            </a:r>
            <a:r>
              <a:rPr lang="de-CH"/>
              <a:t> variables in </a:t>
            </a:r>
            <a:r>
              <a:rPr lang="de-CH" err="1"/>
              <a:t>analysis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19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565659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Importance</a:t>
            </a:r>
            <a:r>
              <a:rPr lang="de-CH"/>
              <a:t> </a:t>
            </a:r>
            <a:r>
              <a:rPr lang="de-CH" err="1"/>
              <a:t>metric</a:t>
            </a:r>
            <a:r>
              <a:rPr lang="de-CH"/>
              <a:t> = </a:t>
            </a:r>
            <a:r>
              <a:rPr lang="de-CH" err="1"/>
              <a:t>improvement</a:t>
            </a:r>
            <a:r>
              <a:rPr lang="de-CH"/>
              <a:t> in </a:t>
            </a:r>
            <a:r>
              <a:rPr lang="de-CH" err="1"/>
              <a:t>prediction</a:t>
            </a:r>
            <a:r>
              <a:rPr lang="de-CH"/>
              <a:t> </a:t>
            </a:r>
            <a:r>
              <a:rPr lang="de-CH" err="1"/>
              <a:t>brought</a:t>
            </a:r>
            <a:r>
              <a:rPr lang="de-CH"/>
              <a:t> </a:t>
            </a:r>
            <a:r>
              <a:rPr lang="de-CH" err="1"/>
              <a:t>by</a:t>
            </a:r>
            <a:r>
              <a:rPr lang="de-CH"/>
              <a:t> </a:t>
            </a:r>
            <a:r>
              <a:rPr lang="de-CH" err="1"/>
              <a:t>bringing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feature</a:t>
            </a:r>
            <a:r>
              <a:rPr lang="de-CH"/>
              <a:t> on a variable (so </a:t>
            </a:r>
            <a:r>
              <a:rPr lang="de-CH" err="1"/>
              <a:t>it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related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frequency</a:t>
            </a:r>
            <a:r>
              <a:rPr lang="de-CH"/>
              <a:t> but not </a:t>
            </a:r>
            <a:r>
              <a:rPr lang="de-CH" err="1"/>
              <a:t>the</a:t>
            </a:r>
            <a:r>
              <a:rPr lang="de-CH"/>
              <a:t> same)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can</a:t>
            </a:r>
            <a:r>
              <a:rPr lang="de-CH"/>
              <a:t> </a:t>
            </a:r>
            <a:r>
              <a:rPr lang="de-CH" err="1"/>
              <a:t>see</a:t>
            </a:r>
            <a:r>
              <a:rPr lang="de-CH"/>
              <a:t> </a:t>
            </a:r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much</a:t>
            </a:r>
            <a:r>
              <a:rPr lang="de-CH"/>
              <a:t> «Living Area»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more</a:t>
            </a:r>
            <a:r>
              <a:rPr lang="de-CH"/>
              <a:t> </a:t>
            </a:r>
            <a:r>
              <a:rPr lang="de-CH" err="1"/>
              <a:t>important</a:t>
            </a:r>
            <a:r>
              <a:rPr lang="de-CH"/>
              <a:t> </a:t>
            </a:r>
            <a:r>
              <a:rPr lang="de-CH" err="1"/>
              <a:t>than</a:t>
            </a:r>
            <a:r>
              <a:rPr lang="de-CH"/>
              <a:t> all </a:t>
            </a:r>
            <a:r>
              <a:rPr lang="de-CH" err="1"/>
              <a:t>other</a:t>
            </a:r>
            <a:r>
              <a:rPr lang="de-CH"/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The same </a:t>
            </a:r>
            <a:r>
              <a:rPr lang="de-CH" err="1"/>
              <a:t>goes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«Age»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20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49021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There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many</a:t>
            </a:r>
            <a:r>
              <a:rPr lang="de-CH"/>
              <a:t> </a:t>
            </a:r>
            <a:r>
              <a:rPr lang="de-CH" err="1"/>
              <a:t>outliers</a:t>
            </a:r>
            <a:r>
              <a:rPr lang="de-CH"/>
              <a:t> in </a:t>
            </a:r>
            <a:r>
              <a:rPr lang="de-CH" err="1"/>
              <a:t>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Where</a:t>
            </a:r>
            <a:r>
              <a:rPr lang="de-CH"/>
              <a:t> </a:t>
            </a:r>
            <a:r>
              <a:rPr lang="de-CH" err="1"/>
              <a:t>does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problem</a:t>
            </a:r>
            <a:r>
              <a:rPr lang="de-CH"/>
              <a:t> </a:t>
            </a:r>
            <a:r>
              <a:rPr lang="de-CH" err="1"/>
              <a:t>lie</a:t>
            </a:r>
            <a:r>
              <a:rPr lang="de-CH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34900-8568-4B49-B288-882BB63ECE0F}" type="slidenum">
              <a:rPr lang="de-DE" altLang="x-none" smtClean="0"/>
              <a:pPr/>
              <a:t>21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414791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hort Title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01600" y="3073811"/>
            <a:ext cx="6753600" cy="626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01600" y="3785274"/>
            <a:ext cx="6753600" cy="489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695325" y="6489700"/>
            <a:ext cx="1932728" cy="272680"/>
          </a:xfrm>
          <a:prstGeom prst="rect">
            <a:avLst/>
          </a:prstGeom>
        </p:spPr>
        <p:txBody>
          <a:bodyPr lIns="0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altLang="x-none"/>
              <a:t>Munich, XX.XX.XXXX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8B95C-6447-A34A-85FB-C3A5FC2C9DAF}"/>
              </a:ext>
            </a:extLst>
          </p:cNvPr>
          <p:cNvSpPr txBox="1"/>
          <p:nvPr userDrawn="1"/>
        </p:nvSpPr>
        <p:spPr bwMode="auto">
          <a:xfrm>
            <a:off x="3316406" y="2811439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1200" err="1"/>
          </a:p>
        </p:txBody>
      </p:sp>
    </p:spTree>
    <p:extLst>
      <p:ext uri="{BB962C8B-B14F-4D97-AF65-F5344CB8AC3E}">
        <p14:creationId xmlns:p14="http://schemas.microsoft.com/office/powerpoint/2010/main" val="186613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6" y="1592262"/>
            <a:ext cx="10801349" cy="4789487"/>
          </a:xfrm>
          <a:prstGeom prst="rect">
            <a:avLst/>
          </a:prstGeom>
        </p:spPr>
        <p:txBody>
          <a:bodyPr anchor="t"/>
          <a:lstStyle>
            <a:lvl1pPr marL="742950" indent="-742950">
              <a:buAutoNum type="arabicPeriod"/>
              <a:defRPr sz="2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Agenda item </a:t>
            </a:r>
            <a:r>
              <a:rPr lang="de-DE" err="1"/>
              <a:t>one</a:t>
            </a:r>
            <a:endParaRPr lang="de-DE"/>
          </a:p>
          <a:p>
            <a:pPr lvl="0"/>
            <a:r>
              <a:rPr lang="de-DE"/>
              <a:t>Agenda item </a:t>
            </a:r>
            <a:r>
              <a:rPr lang="de-DE" err="1"/>
              <a:t>two</a:t>
            </a:r>
            <a:endParaRPr lang="de-DE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99481" y="476250"/>
            <a:ext cx="10797194" cy="93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9481" y="6489700"/>
            <a:ext cx="9918212" cy="272680"/>
          </a:xfrm>
          <a:prstGeom prst="rect">
            <a:avLst/>
          </a:prstGeom>
        </p:spPr>
        <p:txBody>
          <a:bodyPr/>
          <a:lstStyle>
            <a:lvl1pPr algn="l" eaLnBrk="0">
              <a:defRPr sz="1100">
                <a:solidFill>
                  <a:schemeClr val="bg1"/>
                </a:solidFill>
              </a:defRPr>
            </a:lvl1pPr>
          </a:lstStyle>
          <a:p>
            <a:endParaRPr lang="de-DE" altLang="x-non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6" y="476250"/>
            <a:ext cx="9577388" cy="936625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Click to edit Master title style </a:t>
            </a:r>
            <a:br>
              <a:rPr lang="de-DE"/>
            </a:br>
            <a:r>
              <a:rPr lang="de-DE"/>
              <a:t>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5325" y="1592263"/>
            <a:ext cx="10801350" cy="4789488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695325" y="190993"/>
            <a:ext cx="9286875" cy="21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X. NAVIGATOR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 lIns="0" rIns="90000"/>
          <a:lstStyle>
            <a:lvl1pPr algn="l" eaLnBrk="0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71362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6" y="476250"/>
            <a:ext cx="9577388" cy="936625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Click to edit Master title style </a:t>
            </a:r>
            <a:br>
              <a:rPr lang="de-DE"/>
            </a:br>
            <a:r>
              <a:rPr lang="de-DE"/>
              <a:t>Master title style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695325" y="191673"/>
            <a:ext cx="9286875" cy="21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X. NAVIGATOR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 lIns="0" rIns="90000"/>
          <a:lstStyle>
            <a:lvl1pPr algn="l" eaLnBrk="0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x-non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x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5322" y="1592263"/>
            <a:ext cx="5400678" cy="4789487"/>
          </a:xfrm>
          <a:prstGeom prst="rect">
            <a:avLst/>
          </a:prstGeom>
        </p:spPr>
        <p:txBody>
          <a:bodyPr l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40544" y="1592263"/>
            <a:ext cx="5256131" cy="4789487"/>
          </a:xfrm>
          <a:prstGeom prst="rect">
            <a:avLst/>
          </a:prstGeom>
        </p:spPr>
        <p:txBody>
          <a:bodyPr l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695326" y="476250"/>
            <a:ext cx="9577388" cy="936625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Click to edit Master title style </a:t>
            </a:r>
            <a:br>
              <a:rPr lang="de-DE"/>
            </a:br>
            <a:r>
              <a:rPr lang="de-DE"/>
              <a:t>Master title style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9" name="Inhaltsplatzhalter 2"/>
          <p:cNvSpPr>
            <a:spLocks noGrp="1"/>
          </p:cNvSpPr>
          <p:nvPr>
            <p:ph idx="10" hasCustomPrompt="1"/>
          </p:nvPr>
        </p:nvSpPr>
        <p:spPr>
          <a:xfrm>
            <a:off x="695325" y="191673"/>
            <a:ext cx="9286875" cy="21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X. NAVIGATOR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 lIns="0" rIns="90000"/>
          <a:lstStyle>
            <a:lvl1pPr algn="l" eaLnBrk="0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x-non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x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695325" y="1592262"/>
            <a:ext cx="3237578" cy="47894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8260475" y="1592262"/>
            <a:ext cx="3236200" cy="47894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5"/>
          </p:nvPr>
        </p:nvSpPr>
        <p:spPr>
          <a:xfrm>
            <a:off x="4475842" y="1592262"/>
            <a:ext cx="3241694" cy="47894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695326" y="476250"/>
            <a:ext cx="9577388" cy="936625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Click to edit Master title style </a:t>
            </a:r>
            <a:br>
              <a:rPr lang="de-DE"/>
            </a:br>
            <a:r>
              <a:rPr lang="de-DE"/>
              <a:t>Master title style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0" hasCustomPrompt="1"/>
          </p:nvPr>
        </p:nvSpPr>
        <p:spPr>
          <a:xfrm>
            <a:off x="695325" y="191673"/>
            <a:ext cx="9286875" cy="21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X. NAVIGATOR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 lIns="0" rIns="90000"/>
          <a:lstStyle>
            <a:lvl1pPr algn="l" eaLnBrk="0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x-non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Red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9481" y="476250"/>
            <a:ext cx="9573232" cy="93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5325" y="1592263"/>
            <a:ext cx="10801350" cy="47894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0" hasCustomPrompt="1"/>
          </p:nvPr>
        </p:nvSpPr>
        <p:spPr>
          <a:xfrm>
            <a:off x="695325" y="191201"/>
            <a:ext cx="9286875" cy="18937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X. NAVIGATOR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/>
          <a:lstStyle>
            <a:lvl1pPr algn="l" eaLnBrk="0">
              <a:defRPr sz="1100">
                <a:solidFill>
                  <a:schemeClr val="bg1"/>
                </a:solidFill>
              </a:defRPr>
            </a:lvl1pPr>
          </a:lstStyle>
          <a:p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58507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2x Content Red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9481" y="476250"/>
            <a:ext cx="9573232" cy="93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695326" y="1592263"/>
            <a:ext cx="5243561" cy="47894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3"/>
          </p:nvPr>
        </p:nvSpPr>
        <p:spPr>
          <a:xfrm>
            <a:off x="6240544" y="1592263"/>
            <a:ext cx="5256131" cy="47894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0" hasCustomPrompt="1"/>
          </p:nvPr>
        </p:nvSpPr>
        <p:spPr>
          <a:xfrm>
            <a:off x="695325" y="192890"/>
            <a:ext cx="9286875" cy="18937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X. NAVIGATOR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/>
          <a:lstStyle>
            <a:lvl1pPr algn="l" eaLnBrk="0">
              <a:defRPr sz="1100">
                <a:solidFill>
                  <a:schemeClr val="bg1"/>
                </a:solidFill>
              </a:defRPr>
            </a:lvl1pPr>
          </a:lstStyle>
          <a:p>
            <a:endParaRPr lang="de-DE" altLang="x-non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3x Content Red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695326" y="1592262"/>
            <a:ext cx="3456000" cy="47894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4"/>
          </p:nvPr>
        </p:nvSpPr>
        <p:spPr>
          <a:xfrm>
            <a:off x="7967259" y="1592262"/>
            <a:ext cx="3529415" cy="47894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5"/>
          </p:nvPr>
        </p:nvSpPr>
        <p:spPr>
          <a:xfrm>
            <a:off x="4331293" y="1592262"/>
            <a:ext cx="3456000" cy="47894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699481" y="476250"/>
            <a:ext cx="9573232" cy="93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0" hasCustomPrompt="1"/>
          </p:nvPr>
        </p:nvSpPr>
        <p:spPr>
          <a:xfrm>
            <a:off x="695325" y="192890"/>
            <a:ext cx="9286875" cy="18937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X. NAVIGATOR</a:t>
            </a:r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/>
          <a:lstStyle>
            <a:lvl1pPr algn="l" eaLnBrk="0">
              <a:defRPr sz="1100">
                <a:solidFill>
                  <a:schemeClr val="bg1"/>
                </a:solidFill>
              </a:defRPr>
            </a:lvl1pPr>
          </a:lstStyle>
          <a:p>
            <a:endParaRPr lang="de-DE" altLang="x-non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6" y="476250"/>
            <a:ext cx="9577388" cy="936625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Click to edit Master title style </a:t>
            </a:r>
            <a:br>
              <a:rPr lang="de-DE"/>
            </a:br>
            <a:r>
              <a:rPr lang="de-DE"/>
              <a:t>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5325" y="1592263"/>
            <a:ext cx="10801350" cy="4789488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 lIns="0" rIns="90000"/>
          <a:lstStyle>
            <a:lvl1pPr algn="l" eaLnBrk="0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304680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325" y="476250"/>
            <a:ext cx="9577388" cy="93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/>
          <a:lstStyle>
            <a:lvl1pPr algn="l" eaLnBrk="0">
              <a:defRPr sz="1100">
                <a:solidFill>
                  <a:schemeClr val="bg1"/>
                </a:solidFill>
              </a:defRPr>
            </a:lvl1pPr>
          </a:lstStyle>
          <a:p>
            <a:endParaRPr lang="de-DE" altLang="x-none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20876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83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5325" y="1592262"/>
            <a:ext cx="10801350" cy="1917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95325" y="3710850"/>
            <a:ext cx="10801349" cy="26708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25550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Graphic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5325" y="1592262"/>
            <a:ext cx="10801350" cy="1917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95325" y="3710850"/>
            <a:ext cx="10801349" cy="26708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599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ctrTitle"/>
          </p:nvPr>
        </p:nvSpPr>
        <p:spPr>
          <a:xfrm>
            <a:off x="695325" y="1592262"/>
            <a:ext cx="10801350" cy="1917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accent2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/>
          </p:nvPr>
        </p:nvSpPr>
        <p:spPr>
          <a:xfrm>
            <a:off x="695325" y="3728607"/>
            <a:ext cx="10801349" cy="25978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/>
          <a:lstStyle>
            <a:lvl1pPr algn="l" eaLnBrk="0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x-non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7718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9481" y="476250"/>
            <a:ext cx="10797194" cy="93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374900" y="1893094"/>
            <a:ext cx="7315200" cy="408940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10218637" y="153100"/>
            <a:ext cx="1371600" cy="457200"/>
          </a:xfrm>
          <a:prstGeom prst="ellipse">
            <a:avLst/>
          </a:prstGeom>
          <a:solidFill>
            <a:srgbClr val="FF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x-none">
              <a:solidFill>
                <a:srgbClr val="FFFFFF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9481" y="6489700"/>
            <a:ext cx="9918212" cy="272680"/>
          </a:xfrm>
          <a:prstGeom prst="rect">
            <a:avLst/>
          </a:prstGeom>
        </p:spPr>
        <p:txBody>
          <a:bodyPr/>
          <a:lstStyle>
            <a:lvl1pPr algn="l" eaLnBrk="0">
              <a:defRPr sz="1100">
                <a:solidFill>
                  <a:schemeClr val="bg1"/>
                </a:solidFill>
              </a:defRPr>
            </a:lvl1pPr>
          </a:lstStyle>
          <a:p>
            <a:endParaRPr lang="de-DE" altLang="x-none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33410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ceholder 2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298700" y="1709156"/>
            <a:ext cx="2921000" cy="456485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4"/>
          </p:nvPr>
        </p:nvSpPr>
        <p:spPr>
          <a:xfrm>
            <a:off x="6794500" y="1709156"/>
            <a:ext cx="2921000" cy="456485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699481" y="476250"/>
            <a:ext cx="10797194" cy="93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9481" y="6489700"/>
            <a:ext cx="9918212" cy="272680"/>
          </a:xfrm>
          <a:prstGeom prst="rect">
            <a:avLst/>
          </a:prstGeom>
        </p:spPr>
        <p:txBody>
          <a:bodyPr/>
          <a:lstStyle>
            <a:lvl1pPr algn="l" eaLnBrk="0">
              <a:defRPr sz="1100">
                <a:solidFill>
                  <a:schemeClr val="bg1"/>
                </a:solidFill>
              </a:defRPr>
            </a:lvl1pPr>
          </a:lstStyle>
          <a:p>
            <a:endParaRPr lang="de-DE" altLang="x-non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35241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ceholder 3">
    <p:bg>
      <p:bgPr>
        <a:gradFill>
          <a:gsLst>
            <a:gs pos="14000">
              <a:schemeClr val="accent2"/>
            </a:gs>
            <a:gs pos="100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/>
          <p:cNvSpPr>
            <a:spLocks noGrp="1"/>
          </p:cNvSpPr>
          <p:nvPr>
            <p:ph type="pic" sz="quarter" idx="13"/>
          </p:nvPr>
        </p:nvSpPr>
        <p:spPr>
          <a:xfrm>
            <a:off x="1133475" y="1709156"/>
            <a:ext cx="2921000" cy="456485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535488" y="1709156"/>
            <a:ext cx="2921000" cy="456485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5"/>
          </p:nvPr>
        </p:nvSpPr>
        <p:spPr>
          <a:xfrm>
            <a:off x="7939088" y="1709156"/>
            <a:ext cx="2921000" cy="456485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699481" y="476250"/>
            <a:ext cx="10797194" cy="936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9481" y="6489700"/>
            <a:ext cx="9918212" cy="272680"/>
          </a:xfrm>
          <a:prstGeom prst="rect">
            <a:avLst/>
          </a:prstGeom>
        </p:spPr>
        <p:txBody>
          <a:bodyPr/>
          <a:lstStyle>
            <a:lvl1pPr algn="l" eaLnBrk="0">
              <a:defRPr sz="1100">
                <a:solidFill>
                  <a:schemeClr val="bg1"/>
                </a:solidFill>
              </a:defRPr>
            </a:lvl1pPr>
          </a:lstStyle>
          <a:p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23587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24"/>
          <p:cNvSpPr>
            <a:spLocks noGrp="1"/>
          </p:cNvSpPr>
          <p:nvPr>
            <p:ph type="title"/>
          </p:nvPr>
        </p:nvSpPr>
        <p:spPr>
          <a:xfrm>
            <a:off x="695325" y="476250"/>
            <a:ext cx="9569331" cy="936625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95325" y="6489700"/>
            <a:ext cx="9922368" cy="272680"/>
          </a:xfrm>
          <a:prstGeom prst="rect">
            <a:avLst/>
          </a:prstGeom>
        </p:spPr>
        <p:txBody>
          <a:bodyPr lIns="0" rIns="90000"/>
          <a:lstStyle>
            <a:lvl1pPr algn="l" eaLnBrk="0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x-none"/>
          </a:p>
        </p:txBody>
      </p:sp>
      <p:sp>
        <p:nvSpPr>
          <p:cNvPr id="4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87075" y="6489700"/>
            <a:ext cx="609600" cy="272680"/>
          </a:xfrm>
          <a:prstGeom prst="rect">
            <a:avLst/>
          </a:prstGeom>
        </p:spPr>
        <p:txBody>
          <a:bodyPr lIns="0" tIns="46800" rIns="0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E40DA38-4FCE-7148-A83C-D7BBB7580802}" type="slidenum">
              <a:rPr lang="de-DE" altLang="x-none" smtClean="0"/>
              <a:pPr/>
              <a:t>‹#›</a:t>
            </a:fld>
            <a:endParaRPr lang="de-DE" altLang="x-none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95325" y="1592263"/>
            <a:ext cx="10801350" cy="478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Formatvorlagen des Textmasters bearbeiten</a:t>
            </a:r>
          </a:p>
          <a:p>
            <a:pPr lvl="1"/>
            <a:r>
              <a:rPr lang="de-DE" altLang="x-none"/>
              <a:t>Zweite Ebene</a:t>
            </a:r>
          </a:p>
          <a:p>
            <a:pPr lvl="2"/>
            <a:r>
              <a:rPr lang="de-DE" altLang="x-none"/>
              <a:t>Dritte Ebene</a:t>
            </a:r>
          </a:p>
          <a:p>
            <a:pPr lvl="3"/>
            <a:r>
              <a:rPr lang="de-DE" altLang="x-none"/>
              <a:t>Vierte Ebene</a:t>
            </a:r>
          </a:p>
          <a:p>
            <a:pPr lvl="4"/>
            <a:r>
              <a:rPr lang="de-DE" altLang="x-none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8" r:id="rId2"/>
    <p:sldLayoutId id="2147483759" r:id="rId3"/>
    <p:sldLayoutId id="2147483760" r:id="rId4"/>
    <p:sldLayoutId id="2147483761" r:id="rId5"/>
    <p:sldLayoutId id="2147483766" r:id="rId6"/>
    <p:sldLayoutId id="2147483763" r:id="rId7"/>
    <p:sldLayoutId id="2147483764" r:id="rId8"/>
    <p:sldLayoutId id="2147483765" r:id="rId9"/>
    <p:sldLayoutId id="2147483778" r:id="rId10"/>
    <p:sldLayoutId id="2147483754" r:id="rId11"/>
    <p:sldLayoutId id="2147483782" r:id="rId12"/>
    <p:sldLayoutId id="2147483772" r:id="rId13"/>
    <p:sldLayoutId id="2147483777" r:id="rId14"/>
    <p:sldLayoutId id="2147483767" r:id="rId15"/>
    <p:sldLayoutId id="2147483773" r:id="rId16"/>
    <p:sldLayoutId id="2147483776" r:id="rId17"/>
    <p:sldLayoutId id="2147483783" r:id="rId18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1000"/>
        </a:spcBef>
        <a:spcAft>
          <a:spcPct val="0"/>
        </a:spcAft>
        <a:buFont typeface="Arial" charset="0"/>
        <a:defRPr lang="en-US" sz="1600" b="1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500"/>
        </a:spcBef>
        <a:spcAft>
          <a:spcPct val="0"/>
        </a:spcAft>
        <a:buClr>
          <a:srgbClr val="FF4A4B"/>
        </a:buClr>
        <a:buFont typeface="Helvetica" charset="0"/>
        <a:buChar char="●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rtl="0" eaLnBrk="1" fontAlgn="base" hangingPunct="1">
        <a:spcBef>
          <a:spcPts val="500"/>
        </a:spcBef>
        <a:spcAft>
          <a:spcPct val="0"/>
        </a:spcAft>
        <a:buClr>
          <a:srgbClr val="FF4A4B"/>
        </a:buClr>
        <a:buFont typeface="ArialUnicodeMS" charset="0"/>
        <a:buChar char="○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rtl="0" eaLnBrk="1" fontAlgn="base" hangingPunct="1">
        <a:spcBef>
          <a:spcPts val="500"/>
        </a:spcBef>
        <a:spcAft>
          <a:spcPct val="0"/>
        </a:spcAft>
        <a:buClr>
          <a:srgbClr val="FF4A4B"/>
        </a:buClr>
        <a:buFont typeface="ArialUnicodeMS" charset="0"/>
        <a:buChar char="◦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rtl="0" eaLnBrk="1" fontAlgn="base" hangingPunct="1">
        <a:spcBef>
          <a:spcPts val="500"/>
        </a:spcBef>
        <a:spcAft>
          <a:spcPct val="0"/>
        </a:spcAft>
        <a:buClr>
          <a:srgbClr val="FF4A4B"/>
        </a:buClr>
        <a:buFont typeface="ArialUnicodeMS" charset="0"/>
        <a:buChar char="◦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4" orient="horz" pos="4088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1003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6471" userDrawn="1">
          <p15:clr>
            <a:srgbClr val="F26B43"/>
          </p15:clr>
        </p15:guide>
        <p15:guide id="10" orient="horz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arketwatch.zenergi.co.uk/price/17-02-2022/" TargetMode="Externa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zillow-prize-1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prove</a:t>
            </a:r>
            <a:r>
              <a:rPr lang="de-DE" dirty="0"/>
              <a:t> </a:t>
            </a:r>
            <a:r>
              <a:rPr lang="de-DE" dirty="0" err="1"/>
              <a:t>signficiant</a:t>
            </a:r>
            <a:r>
              <a:rPr lang="de-DE" dirty="0"/>
              <a:t> </a:t>
            </a:r>
            <a:r>
              <a:rPr lang="de-DE" dirty="0" err="1"/>
              <a:t>outperformance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6" y="190993"/>
            <a:ext cx="8622846" cy="272680"/>
          </a:xfrm>
        </p:spPr>
        <p:txBody>
          <a:bodyPr/>
          <a:lstStyle/>
          <a:p>
            <a:r>
              <a:rPr lang="de-DE" dirty="0"/>
              <a:t>Executive Summary								</a:t>
            </a:r>
            <a:endParaRPr lang="de-DE" alt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301633"/>
            <a:ext cx="9922368" cy="460747"/>
          </a:xfrm>
        </p:spPr>
        <p:txBody>
          <a:bodyPr/>
          <a:lstStyle/>
          <a:p>
            <a:r>
              <a:rPr lang="de-DE" altLang="x-none" baseline="30000" dirty="0"/>
              <a:t>1 </a:t>
            </a:r>
            <a:r>
              <a:rPr lang="de-DE" altLang="x-none" dirty="0" err="1"/>
              <a:t>Assumption</a:t>
            </a:r>
            <a:r>
              <a:rPr lang="de-DE" altLang="x-none" dirty="0"/>
              <a:t> </a:t>
            </a:r>
            <a:r>
              <a:rPr lang="de-DE" altLang="x-none" dirty="0" err="1"/>
              <a:t>that</a:t>
            </a:r>
            <a:r>
              <a:rPr lang="de-DE" altLang="x-none" dirty="0"/>
              <a:t> 1 MW/h </a:t>
            </a:r>
            <a:r>
              <a:rPr lang="de-DE" altLang="x-none" dirty="0" err="1"/>
              <a:t>can</a:t>
            </a:r>
            <a:r>
              <a:rPr lang="de-DE" altLang="x-none" dirty="0"/>
              <a:t> </a:t>
            </a:r>
            <a:r>
              <a:rPr lang="de-DE" altLang="x-none" dirty="0" err="1"/>
              <a:t>be</a:t>
            </a:r>
            <a:r>
              <a:rPr lang="de-DE" altLang="x-none" dirty="0"/>
              <a:t> </a:t>
            </a:r>
            <a:r>
              <a:rPr lang="de-DE" altLang="x-none" dirty="0" err="1"/>
              <a:t>sold</a:t>
            </a:r>
            <a:r>
              <a:rPr lang="de-DE" altLang="x-none" dirty="0"/>
              <a:t> </a:t>
            </a:r>
            <a:r>
              <a:rPr lang="de-DE" altLang="x-none" dirty="0" err="1"/>
              <a:t>for</a:t>
            </a:r>
            <a:r>
              <a:rPr lang="de-DE" altLang="x-none" dirty="0"/>
              <a:t> £178.06/MWh. Source: </a:t>
            </a:r>
            <a:r>
              <a:rPr lang="de-DE" altLang="x-none" dirty="0">
                <a:hlinkClick r:id="rId2"/>
              </a:rPr>
              <a:t>https://marketwatch.zenergi.co.uk/price/17-02-2022/</a:t>
            </a:r>
            <a:r>
              <a:rPr lang="de-DE" altLang="x-none" dirty="0"/>
              <a:t> </a:t>
            </a:r>
          </a:p>
          <a:p>
            <a:r>
              <a:rPr lang="en-US" b="1" i="1" baseline="30000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DE" altLang="x-none" dirty="0"/>
              <a:t> </a:t>
            </a:r>
            <a:r>
              <a:rPr lang="de-DE" altLang="x-none" dirty="0" err="1"/>
              <a:t>Each</a:t>
            </a:r>
            <a:r>
              <a:rPr lang="de-DE" altLang="x-none" dirty="0"/>
              <a:t> </a:t>
            </a:r>
            <a:r>
              <a:rPr lang="de-DE" altLang="x-none" dirty="0" err="1"/>
              <a:t>dataset</a:t>
            </a:r>
            <a:r>
              <a:rPr lang="de-DE" altLang="x-none" dirty="0"/>
              <a:t> was </a:t>
            </a:r>
            <a:r>
              <a:rPr lang="de-DE" altLang="x-none" dirty="0" err="1"/>
              <a:t>split</a:t>
            </a:r>
            <a:r>
              <a:rPr lang="de-DE" altLang="x-none" dirty="0"/>
              <a:t> </a:t>
            </a:r>
            <a:r>
              <a:rPr lang="de-DE" altLang="x-none" dirty="0" err="1"/>
              <a:t>into</a:t>
            </a:r>
            <a:r>
              <a:rPr lang="de-DE" altLang="x-none" dirty="0"/>
              <a:t> in-sample (80%) </a:t>
            </a:r>
            <a:r>
              <a:rPr lang="de-DE" altLang="x-none" dirty="0" err="1"/>
              <a:t>and</a:t>
            </a:r>
            <a:r>
              <a:rPr lang="de-DE" altLang="x-none" dirty="0"/>
              <a:t> </a:t>
            </a:r>
            <a:r>
              <a:rPr lang="de-DE" altLang="x-none" dirty="0" err="1"/>
              <a:t>out.of</a:t>
            </a:r>
            <a:r>
              <a:rPr lang="de-DE" altLang="x-none" dirty="0"/>
              <a:t>-sample (20%)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D6039-2D86-1C49-9279-51B80CDAEFED}"/>
              </a:ext>
            </a:extLst>
          </p:cNvPr>
          <p:cNvSpPr txBox="1"/>
          <p:nvPr/>
        </p:nvSpPr>
        <p:spPr bwMode="auto">
          <a:xfrm>
            <a:off x="695326" y="1273628"/>
            <a:ext cx="2559504" cy="27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CH" sz="2200" b="1" dirty="0"/>
              <a:t>XX % </a:t>
            </a:r>
          </a:p>
          <a:p>
            <a:r>
              <a:rPr lang="de-CH" sz="1400" b="1" dirty="0" err="1"/>
              <a:t>Improved</a:t>
            </a:r>
            <a:r>
              <a:rPr lang="de-CH" sz="1400" b="1" dirty="0"/>
              <a:t> </a:t>
            </a:r>
            <a:r>
              <a:rPr lang="de-CH" sz="1400" b="1" dirty="0" err="1"/>
              <a:t>Prediction</a:t>
            </a:r>
            <a:endParaRPr lang="de-CH" sz="1400" b="1" dirty="0"/>
          </a:p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CH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compared</a:t>
            </a:r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presistence</a:t>
            </a:r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E3535-66B2-6640-91EC-14DA1B1ECA10}"/>
              </a:ext>
            </a:extLst>
          </p:cNvPr>
          <p:cNvSpPr txBox="1"/>
          <p:nvPr/>
        </p:nvSpPr>
        <p:spPr bwMode="auto">
          <a:xfrm>
            <a:off x="8809265" y="190993"/>
            <a:ext cx="23397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de-DE" sz="1200" dirty="0"/>
              <a:t> </a:t>
            </a:r>
            <a:r>
              <a:rPr lang="de-DE" altLang="x-none" sz="1200" dirty="0"/>
              <a:t>Tim Graf – 24.02.22</a:t>
            </a:r>
            <a:endParaRPr lang="de-CH" sz="12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5E2F9A-73CE-D544-921E-74F1819BDC69}"/>
              </a:ext>
            </a:extLst>
          </p:cNvPr>
          <p:cNvGrpSpPr/>
          <p:nvPr/>
        </p:nvGrpSpPr>
        <p:grpSpPr>
          <a:xfrm>
            <a:off x="9396414" y="1588557"/>
            <a:ext cx="1752600" cy="1056734"/>
            <a:chOff x="9396414" y="1100276"/>
            <a:chExt cx="1752600" cy="123008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9F4EF45-CBDC-6640-8C84-658E34AEE81B}"/>
                </a:ext>
              </a:extLst>
            </p:cNvPr>
            <p:cNvSpPr/>
            <p:nvPr/>
          </p:nvSpPr>
          <p:spPr>
            <a:xfrm>
              <a:off x="9396414" y="1100276"/>
              <a:ext cx="1752600" cy="12300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91261E-20C0-5C42-A0BA-0F8EBC735484}"/>
                </a:ext>
              </a:extLst>
            </p:cNvPr>
            <p:cNvSpPr txBox="1"/>
            <p:nvPr/>
          </p:nvSpPr>
          <p:spPr bwMode="auto">
            <a:xfrm>
              <a:off x="9601199" y="1155482"/>
              <a:ext cx="1338943" cy="272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36000" tIns="36000" rIns="36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CH" sz="1400" b="1" dirty="0"/>
                <a:t>DATASET 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3FEAC3-4A38-A241-9383-92423D18AF66}"/>
                </a:ext>
              </a:extLst>
            </p:cNvPr>
            <p:cNvSpPr txBox="1"/>
            <p:nvPr/>
          </p:nvSpPr>
          <p:spPr bwMode="auto">
            <a:xfrm>
              <a:off x="9601199" y="1468081"/>
              <a:ext cx="1338943" cy="60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36000" tIns="36000" rIns="36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/>
                <a:t>Power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/>
                <a:t>Wind Forecast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/>
                <a:t>Date &amp; Time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B6DFF1-D0BC-374A-9854-310D705F8331}"/>
              </a:ext>
            </a:extLst>
          </p:cNvPr>
          <p:cNvGrpSpPr/>
          <p:nvPr/>
        </p:nvGrpSpPr>
        <p:grpSpPr>
          <a:xfrm>
            <a:off x="9396414" y="2740458"/>
            <a:ext cx="1752600" cy="1125698"/>
            <a:chOff x="9396414" y="2425529"/>
            <a:chExt cx="1752600" cy="1125698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0C5E1A7-61CA-2E46-A339-D2FA1050EEF2}"/>
                </a:ext>
              </a:extLst>
            </p:cNvPr>
            <p:cNvSpPr/>
            <p:nvPr/>
          </p:nvSpPr>
          <p:spPr>
            <a:xfrm>
              <a:off x="9396414" y="2425529"/>
              <a:ext cx="1752600" cy="11256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07D495-AD1E-6A4E-974F-095E1FBBD951}"/>
                </a:ext>
              </a:extLst>
            </p:cNvPr>
            <p:cNvGrpSpPr/>
            <p:nvPr/>
          </p:nvGrpSpPr>
          <p:grpSpPr>
            <a:xfrm>
              <a:off x="9601199" y="2480735"/>
              <a:ext cx="1338943" cy="873598"/>
              <a:chOff x="9601199" y="2480735"/>
              <a:chExt cx="1338943" cy="87359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788D10-C51D-684E-9397-0AE0714F07B9}"/>
                  </a:ext>
                </a:extLst>
              </p:cNvPr>
              <p:cNvSpPr txBox="1"/>
              <p:nvPr/>
            </p:nvSpPr>
            <p:spPr bwMode="auto">
              <a:xfrm>
                <a:off x="9601199" y="2480735"/>
                <a:ext cx="1338943" cy="272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36000" tIns="36000" rIns="3600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e-CH" sz="1400" b="1" dirty="0"/>
                  <a:t>DATASET B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304F6-3E5E-FB40-99E1-5A422B6586EF}"/>
                  </a:ext>
                </a:extLst>
              </p:cNvPr>
              <p:cNvSpPr txBox="1"/>
              <p:nvPr/>
            </p:nvSpPr>
            <p:spPr bwMode="auto">
              <a:xfrm>
                <a:off x="9601199" y="2750332"/>
                <a:ext cx="1338943" cy="604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36000" tIns="36000" rIns="3600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CH" sz="1000" dirty="0"/>
                  <a:t>Power </a:t>
                </a:r>
                <a:r>
                  <a:rPr lang="de-CH" sz="1000" dirty="0" err="1"/>
                  <a:t>cleaned</a:t>
                </a:r>
                <a:endParaRPr lang="de-CH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CH" sz="1000" dirty="0"/>
                  <a:t>Wind Forecast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CH" sz="1000" dirty="0"/>
                  <a:t>Date &amp; Time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35306E-DD70-1246-BF16-80A7AFAEC7A5}"/>
              </a:ext>
            </a:extLst>
          </p:cNvPr>
          <p:cNvGrpSpPr/>
          <p:nvPr/>
        </p:nvGrpSpPr>
        <p:grpSpPr>
          <a:xfrm>
            <a:off x="9396414" y="3961323"/>
            <a:ext cx="1752600" cy="1124869"/>
            <a:chOff x="9396414" y="3796585"/>
            <a:chExt cx="1752600" cy="112486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8EFF4BF-225E-B244-AFEE-9EB680415E2B}"/>
                </a:ext>
              </a:extLst>
            </p:cNvPr>
            <p:cNvSpPr/>
            <p:nvPr/>
          </p:nvSpPr>
          <p:spPr>
            <a:xfrm>
              <a:off x="9396414" y="3796585"/>
              <a:ext cx="1752600" cy="112486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71BECF-7BB9-2845-9DCD-8FE44FCD2B7A}"/>
                </a:ext>
              </a:extLst>
            </p:cNvPr>
            <p:cNvSpPr txBox="1"/>
            <p:nvPr/>
          </p:nvSpPr>
          <p:spPr bwMode="auto">
            <a:xfrm>
              <a:off x="9601199" y="3851791"/>
              <a:ext cx="1338943" cy="272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36000" tIns="36000" rIns="36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CH" sz="1400" b="1" dirty="0"/>
                <a:t>DATASET 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C42BEC-6E6B-234C-ABFE-93F58D7FA65F}"/>
                </a:ext>
              </a:extLst>
            </p:cNvPr>
            <p:cNvSpPr txBox="1"/>
            <p:nvPr/>
          </p:nvSpPr>
          <p:spPr bwMode="auto">
            <a:xfrm>
              <a:off x="9601199" y="4122106"/>
              <a:ext cx="1338943" cy="60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36000" tIns="36000" rIns="36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/>
                <a:t>Power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/>
                <a:t>Wind Forecast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 err="1"/>
                <a:t>Avg</a:t>
              </a:r>
              <a:r>
                <a:rPr lang="de-CH" sz="1000" dirty="0"/>
                <a:t>, Min, Max per </a:t>
              </a:r>
              <a:r>
                <a:rPr lang="de-CH" sz="1000" dirty="0" err="1"/>
                <a:t>Month</a:t>
              </a:r>
              <a:endParaRPr lang="de-CH" sz="10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FF7082-DC43-F147-8570-6584F66023C7}"/>
              </a:ext>
            </a:extLst>
          </p:cNvPr>
          <p:cNvGrpSpPr/>
          <p:nvPr/>
        </p:nvGrpSpPr>
        <p:grpSpPr>
          <a:xfrm>
            <a:off x="9385529" y="5181359"/>
            <a:ext cx="1752600" cy="1200217"/>
            <a:chOff x="9396414" y="4996422"/>
            <a:chExt cx="1752600" cy="120021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7AFC03D-00A1-984E-A713-64F482BDB5DE}"/>
                </a:ext>
              </a:extLst>
            </p:cNvPr>
            <p:cNvSpPr/>
            <p:nvPr/>
          </p:nvSpPr>
          <p:spPr>
            <a:xfrm>
              <a:off x="9396414" y="4996422"/>
              <a:ext cx="1752600" cy="120021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D563FA-233B-AA40-8DBF-80B1DC1BAA42}"/>
                </a:ext>
              </a:extLst>
            </p:cNvPr>
            <p:cNvSpPr txBox="1"/>
            <p:nvPr/>
          </p:nvSpPr>
          <p:spPr bwMode="auto">
            <a:xfrm>
              <a:off x="9601199" y="5051628"/>
              <a:ext cx="1338943" cy="272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36000" tIns="36000" rIns="36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CH" sz="1400" b="1" dirty="0"/>
                <a:t>DATASET 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4F0B47-AA50-A348-B2AD-E9238C93DA8D}"/>
                </a:ext>
              </a:extLst>
            </p:cNvPr>
            <p:cNvSpPr txBox="1"/>
            <p:nvPr/>
          </p:nvSpPr>
          <p:spPr bwMode="auto">
            <a:xfrm>
              <a:off x="9601199" y="5324308"/>
              <a:ext cx="1547815" cy="60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36000" tIns="36000" rIns="36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/>
                <a:t>Power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/>
                <a:t>Wind Forecast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 err="1"/>
                <a:t>Avg</a:t>
              </a:r>
              <a:r>
                <a:rPr lang="de-CH" sz="1000" dirty="0"/>
                <a:t>, Min, Max per </a:t>
              </a:r>
              <a:r>
                <a:rPr lang="de-CH" sz="1000" dirty="0" err="1"/>
                <a:t>Month</a:t>
              </a:r>
              <a:endParaRPr lang="de-CH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sz="1000" dirty="0" err="1"/>
                <a:t>Lagged</a:t>
              </a:r>
              <a:r>
                <a:rPr lang="de-CH" sz="1000" dirty="0"/>
                <a:t> Power</a:t>
              </a:r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D888233-E218-FC45-B3CC-C7BA255B6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244775"/>
              </p:ext>
            </p:extLst>
          </p:nvPr>
        </p:nvGraphicFramePr>
        <p:xfrm>
          <a:off x="695325" y="2343686"/>
          <a:ext cx="5052332" cy="28594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33891">
                  <a:extLst>
                    <a:ext uri="{9D8B030D-6E8A-4147-A177-3AD203B41FA5}">
                      <a16:colId xmlns:a16="http://schemas.microsoft.com/office/drawing/2014/main" val="3891552092"/>
                    </a:ext>
                  </a:extLst>
                </a:gridCol>
                <a:gridCol w="1197137">
                  <a:extLst>
                    <a:ext uri="{9D8B030D-6E8A-4147-A177-3AD203B41FA5}">
                      <a16:colId xmlns:a16="http://schemas.microsoft.com/office/drawing/2014/main" val="3761477582"/>
                    </a:ext>
                  </a:extLst>
                </a:gridCol>
                <a:gridCol w="1260652">
                  <a:extLst>
                    <a:ext uri="{9D8B030D-6E8A-4147-A177-3AD203B41FA5}">
                      <a16:colId xmlns:a16="http://schemas.microsoft.com/office/drawing/2014/main" val="3016112744"/>
                    </a:ext>
                  </a:extLst>
                </a:gridCol>
                <a:gridCol w="1260652">
                  <a:extLst>
                    <a:ext uri="{9D8B030D-6E8A-4147-A177-3AD203B41FA5}">
                      <a16:colId xmlns:a16="http://schemas.microsoft.com/office/drawing/2014/main" val="1738146057"/>
                    </a:ext>
                  </a:extLst>
                </a:gridCol>
              </a:tblGrid>
              <a:tr h="197488">
                <a:tc>
                  <a:txBody>
                    <a:bodyPr/>
                    <a:lstStyle/>
                    <a:p>
                      <a:endParaRPr lang="en-CH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1" dirty="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Out-of-sample</a:t>
                      </a:r>
                      <a:r>
                        <a:rPr lang="en-US" sz="1200" b="1" i="1" baseline="30000" dirty="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H" sz="1200" b="1" i="1" baseline="300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200" b="1" i="1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118460"/>
                  </a:ext>
                </a:extLst>
              </a:tr>
              <a:tr h="30954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CH" sz="1200" i="0" dirty="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CH" sz="1200" i="0" dirty="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i="0" dirty="0">
                          <a:effectLst/>
                        </a:rPr>
                        <a:t>Adj.R2</a:t>
                      </a:r>
                      <a:endParaRPr lang="en-CH" sz="1200" i="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effectLst/>
                        </a:rPr>
                        <a:t>Improvement</a:t>
                      </a:r>
                      <a:endParaRPr lang="de-CH" sz="1200" i="0" dirty="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612763"/>
                  </a:ext>
                </a:extLst>
              </a:tr>
              <a:tr h="4704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Persistence</a:t>
                      </a: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CH" sz="1200" dirty="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7.4</a:t>
                      </a: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0.8</a:t>
                      </a: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XX%</a:t>
                      </a:r>
                      <a:endParaRPr lang="de-CH" sz="1200" dirty="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651699"/>
                  </a:ext>
                </a:extLst>
              </a:tr>
              <a:tr h="4704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XGB – Dataset A</a:t>
                      </a: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200" dirty="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698836"/>
                  </a:ext>
                </a:extLst>
              </a:tr>
              <a:tr h="4704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XGB – Dataset B</a:t>
                      </a: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2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200" dirty="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134814"/>
                  </a:ext>
                </a:extLst>
              </a:tr>
              <a:tr h="4704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XGB – Dataset C</a:t>
                      </a: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2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2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200" dirty="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256185"/>
                  </a:ext>
                </a:extLst>
              </a:tr>
              <a:tr h="4704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XGB – Dataset D</a:t>
                      </a: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2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2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200" dirty="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038853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C56AFC07-E850-A446-B9C5-F69C454332D9}"/>
              </a:ext>
            </a:extLst>
          </p:cNvPr>
          <p:cNvSpPr txBox="1"/>
          <p:nvPr/>
        </p:nvSpPr>
        <p:spPr bwMode="auto">
          <a:xfrm>
            <a:off x="9396414" y="1252337"/>
            <a:ext cx="1741715" cy="27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CH" sz="1400" b="1" dirty="0"/>
              <a:t>Data </a:t>
            </a:r>
            <a:r>
              <a:rPr lang="de-CH" sz="1400" b="1" dirty="0" err="1"/>
              <a:t>Cleaning</a:t>
            </a:r>
            <a:endParaRPr lang="de-CH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EF782-D555-BA4C-B078-139189748E73}"/>
              </a:ext>
            </a:extLst>
          </p:cNvPr>
          <p:cNvSpPr txBox="1"/>
          <p:nvPr/>
        </p:nvSpPr>
        <p:spPr bwMode="auto">
          <a:xfrm>
            <a:off x="3221491" y="1258144"/>
            <a:ext cx="2559504" cy="27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CH" sz="2200" b="1" dirty="0"/>
              <a:t>XX £ </a:t>
            </a:r>
          </a:p>
          <a:p>
            <a:r>
              <a:rPr lang="de-CH" sz="1400" b="1" dirty="0"/>
              <a:t>saved</a:t>
            </a:r>
            <a:r>
              <a:rPr lang="de-CH" sz="1400" b="1" baseline="30000" dirty="0"/>
              <a:t>1</a:t>
            </a:r>
          </a:p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CH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compared</a:t>
            </a:r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presistence</a:t>
            </a:r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8B823A0-4406-BB4D-B902-E2C3006403C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/>
          <a:stretch/>
        </p:blipFill>
        <p:spPr bwMode="auto">
          <a:xfrm>
            <a:off x="5853427" y="1794717"/>
            <a:ext cx="3044649" cy="3957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2FDA5A-15C5-DE47-807F-F5E261473D7C}"/>
              </a:ext>
            </a:extLst>
          </p:cNvPr>
          <p:cNvSpPr txBox="1"/>
          <p:nvPr/>
        </p:nvSpPr>
        <p:spPr bwMode="auto">
          <a:xfrm>
            <a:off x="6189847" y="1245406"/>
            <a:ext cx="1741715" cy="27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CH" sz="1400" b="1" dirty="0"/>
              <a:t>Data </a:t>
            </a:r>
            <a:r>
              <a:rPr lang="de-CH" sz="1400" b="1" dirty="0" err="1"/>
              <a:t>Cleaning</a:t>
            </a:r>
            <a:endParaRPr lang="de-CH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F8B04F-9B50-5242-9E6B-E6F16511DBD4}"/>
              </a:ext>
            </a:extLst>
          </p:cNvPr>
          <p:cNvSpPr txBox="1"/>
          <p:nvPr/>
        </p:nvSpPr>
        <p:spPr bwMode="auto">
          <a:xfrm>
            <a:off x="3820438" y="561166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de-CH" sz="1200" dirty="0" err="1"/>
          </a:p>
        </p:txBody>
      </p:sp>
    </p:spTree>
    <p:extLst>
      <p:ext uri="{BB962C8B-B14F-4D97-AF65-F5344CB8AC3E}">
        <p14:creationId xmlns:p14="http://schemas.microsoft.com/office/powerpoint/2010/main" val="3746512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3D8D4F-D789-CD43-AA3F-6F9A659750B3}"/>
              </a:ext>
            </a:extLst>
          </p:cNvPr>
          <p:cNvGrpSpPr/>
          <p:nvPr/>
        </p:nvGrpSpPr>
        <p:grpSpPr>
          <a:xfrm>
            <a:off x="695324" y="1136371"/>
            <a:ext cx="9125277" cy="4800600"/>
            <a:chOff x="695324" y="1136371"/>
            <a:chExt cx="9125277" cy="4800600"/>
          </a:xfrm>
        </p:grpSpPr>
        <p:pic>
          <p:nvPicPr>
            <p:cNvPr id="24" name="Picture 23" descr="Chart, scatter chart&#10;&#10;Description automatically generated">
              <a:extLst>
                <a:ext uri="{FF2B5EF4-FFF2-40B4-BE49-F238E27FC236}">
                  <a16:creationId xmlns:a16="http://schemas.microsoft.com/office/drawing/2014/main" id="{B569FE3F-ED73-CE45-94EF-7CF75E5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801" y="1136371"/>
              <a:ext cx="4114800" cy="4800600"/>
            </a:xfrm>
            <a:prstGeom prst="rect">
              <a:avLst/>
            </a:prstGeom>
            <a:ln>
              <a:solidFill>
                <a:srgbClr val="FF4A4B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C04FE1D-89C1-1042-88EE-AE213A2EA7B9}"/>
                </a:ext>
              </a:extLst>
            </p:cNvPr>
            <p:cNvSpPr/>
            <p:nvPr/>
          </p:nvSpPr>
          <p:spPr>
            <a:xfrm>
              <a:off x="695324" y="2964716"/>
              <a:ext cx="2721644" cy="330827"/>
            </a:xfrm>
            <a:prstGeom prst="rect">
              <a:avLst/>
            </a:prstGeom>
            <a:noFill/>
            <a:ln>
              <a:solidFill>
                <a:srgbClr val="FF4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65AD72-846B-3242-9680-C4F43ED1F0E2}"/>
                </a:ext>
              </a:extLst>
            </p:cNvPr>
            <p:cNvCxnSpPr>
              <a:cxnSpLocks/>
            </p:cNvCxnSpPr>
            <p:nvPr/>
          </p:nvCxnSpPr>
          <p:spPr>
            <a:xfrm>
              <a:off x="3416968" y="3132907"/>
              <a:ext cx="2239541" cy="0"/>
            </a:xfrm>
            <a:prstGeom prst="line">
              <a:avLst/>
            </a:prstGeom>
            <a:ln w="12700">
              <a:solidFill>
                <a:srgbClr val="FF4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specify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Hedonic</a:t>
            </a:r>
            <a:r>
              <a:rPr lang="de-DE"/>
              <a:t> Regression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de-DE" err="1"/>
              <a:t>Hedonic</a:t>
            </a:r>
            <a:r>
              <a:rPr lang="de-DE"/>
              <a:t> Regression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10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/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𝐻𝑜𝑢𝑠𝑒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𝐿𝑖𝑣𝑖𝑛𝑔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𝐴𝑟𝑒𝑎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>
                    <a:solidFill>
                      <a:srgbClr val="000000"/>
                    </a:solidFill>
                    <a:latin typeface="Source Sans Pro" panose="020B0503030403020204" pitchFamily="34" charset="0"/>
                  </a:rPr>
                  <a:t>+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𝐿𝑜𝑡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𝐺𝑎𝑟𝑎𝑔𝑒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𝐴𝑔𝑒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𝐵𝑒𝑑𝑟𝑜𝑜𝑚𝑠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𝐵𝑎𝑡h𝑟𝑜𝑜𝑚𝑠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𝑆𝑡𝑜𝑟𝑦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𝐺𝑎𝑟𝑎𝑔𝑒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𝑃𝑜𝑜𝑙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𝐹𝑖𝑟𝑒𝑝𝑙𝑎𝑐𝑒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𝑇𝑢𝑏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𝑆𝑝𝑎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  <a:blipFill>
                <a:blip r:embed="rId3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42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E5277B97-3CEF-3644-9773-E3A37B7D6374}"/>
              </a:ext>
            </a:extLst>
          </p:cNvPr>
          <p:cNvGrpSpPr/>
          <p:nvPr/>
        </p:nvGrpSpPr>
        <p:grpSpPr>
          <a:xfrm>
            <a:off x="695324" y="1324793"/>
            <a:ext cx="9071386" cy="4800600"/>
            <a:chOff x="695324" y="1324793"/>
            <a:chExt cx="9071386" cy="4800600"/>
          </a:xfrm>
        </p:grpSpPr>
        <p:pic>
          <p:nvPicPr>
            <p:cNvPr id="30" name="Picture 29" descr="Chart, bar chart&#10;&#10;Description automatically generated">
              <a:extLst>
                <a:ext uri="{FF2B5EF4-FFF2-40B4-BE49-F238E27FC236}">
                  <a16:creationId xmlns:a16="http://schemas.microsoft.com/office/drawing/2014/main" id="{13E282E4-237A-404A-8A6B-D75AF4DFD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910" y="1324793"/>
              <a:ext cx="4114800" cy="4800600"/>
            </a:xfrm>
            <a:prstGeom prst="rect">
              <a:avLst/>
            </a:prstGeom>
            <a:ln>
              <a:solidFill>
                <a:srgbClr val="FF4A4B"/>
              </a:solidFill>
            </a:ln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001BF36-4E05-8044-BAA9-CCFA26978928}"/>
                </a:ext>
              </a:extLst>
            </p:cNvPr>
            <p:cNvSpPr/>
            <p:nvPr/>
          </p:nvSpPr>
          <p:spPr>
            <a:xfrm>
              <a:off x="695324" y="3347755"/>
              <a:ext cx="2721644" cy="330827"/>
            </a:xfrm>
            <a:prstGeom prst="rect">
              <a:avLst/>
            </a:prstGeom>
            <a:noFill/>
            <a:ln>
              <a:solidFill>
                <a:srgbClr val="FF4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D365B3B-C7E1-D04C-ACC4-20185E2DD283}"/>
                </a:ext>
              </a:extLst>
            </p:cNvPr>
            <p:cNvCxnSpPr>
              <a:cxnSpLocks/>
            </p:cNvCxnSpPr>
            <p:nvPr/>
          </p:nvCxnSpPr>
          <p:spPr>
            <a:xfrm>
              <a:off x="3416968" y="3515946"/>
              <a:ext cx="2239541" cy="0"/>
            </a:xfrm>
            <a:prstGeom prst="line">
              <a:avLst/>
            </a:prstGeom>
            <a:ln w="12700">
              <a:solidFill>
                <a:srgbClr val="FF4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specify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Hedonic</a:t>
            </a:r>
            <a:r>
              <a:rPr lang="de-DE"/>
              <a:t> Regression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de-DE" err="1"/>
              <a:t>Hedonic</a:t>
            </a:r>
            <a:r>
              <a:rPr lang="de-DE"/>
              <a:t> Regression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11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/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𝐻𝑜𝑢𝑠𝑒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𝐿𝑖𝑣𝑖𝑛𝑔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𝐴𝑟𝑒𝑎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>
                    <a:solidFill>
                      <a:srgbClr val="000000"/>
                    </a:solidFill>
                    <a:latin typeface="Source Sans Pro" panose="020B0503030403020204" pitchFamily="34" charset="0"/>
                  </a:rPr>
                  <a:t>+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𝐿𝑜𝑡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𝐺𝑎𝑟𝑎𝑔𝑒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𝐴𝑔𝑒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𝐵𝑒𝑑𝑟𝑜𝑜𝑚𝑠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𝐵𝑎𝑡h𝑟𝑜𝑜𝑚𝑠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𝑆𝑡𝑜𝑟𝑦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𝐺𝑎𝑟𝑎𝑔𝑒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𝑃𝑜𝑜𝑙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𝐹𝑖𝑟𝑒𝑝𝑙𝑎𝑐𝑒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𝑇𝑢𝑏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𝑆𝑝𝑎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  <a:blipFill>
                <a:blip r:embed="rId3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03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specify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Hedonic</a:t>
            </a:r>
            <a:r>
              <a:rPr lang="de-DE"/>
              <a:t> Regression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de-DE" err="1"/>
              <a:t>Hedonic</a:t>
            </a:r>
            <a:r>
              <a:rPr lang="de-DE"/>
              <a:t> Regression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12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/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𝐻𝑜𝑢𝑠𝑒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𝐿𝑖𝑣𝑖𝑛𝑔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𝐴𝑟𝑒𝑎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>
                    <a:solidFill>
                      <a:srgbClr val="000000"/>
                    </a:solidFill>
                    <a:latin typeface="Source Sans Pro" panose="020B0503030403020204" pitchFamily="34" charset="0"/>
                  </a:rPr>
                  <a:t>+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𝐿𝑜𝑡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𝐺𝑎𝑟𝑎𝑔𝑒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𝐴𝑔𝑒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𝐵𝑒𝑑𝑟𝑜𝑜𝑚𝑠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𝐵𝑎𝑡h𝑟𝑜𝑜𝑚𝑠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𝑆𝑡𝑜𝑟𝑦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𝐺𝑎𝑟𝑎𝑔𝑒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𝑃𝑜𝑜𝑙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𝐹𝑖𝑟𝑒𝑝𝑙𝑎𝑐𝑒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𝑇𝑢𝑏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𝑆𝑝𝑎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  <a:blipFill>
                <a:blip r:embed="rId2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9B43E3AB-1532-D04D-B6DE-F81A382C78A4}"/>
              </a:ext>
            </a:extLst>
          </p:cNvPr>
          <p:cNvGrpSpPr/>
          <p:nvPr/>
        </p:nvGrpSpPr>
        <p:grpSpPr>
          <a:xfrm>
            <a:off x="695323" y="1307374"/>
            <a:ext cx="9071387" cy="4800600"/>
            <a:chOff x="695323" y="1307374"/>
            <a:chExt cx="9071387" cy="4800600"/>
          </a:xfrm>
        </p:grpSpPr>
        <p:pic>
          <p:nvPicPr>
            <p:cNvPr id="28" name="Picture 27" descr="Chart&#10;&#10;Description automatically generated">
              <a:extLst>
                <a:ext uri="{FF2B5EF4-FFF2-40B4-BE49-F238E27FC236}">
                  <a16:creationId xmlns:a16="http://schemas.microsoft.com/office/drawing/2014/main" id="{5F2381D4-DAB1-D148-AAFF-C028CC4E0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910" y="1307374"/>
              <a:ext cx="4114800" cy="4800600"/>
            </a:xfrm>
            <a:prstGeom prst="rect">
              <a:avLst/>
            </a:prstGeom>
            <a:ln>
              <a:solidFill>
                <a:srgbClr val="FF4A4B"/>
              </a:solidFill>
            </a:ln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69675E-83D4-1F49-999A-BED9000CFD1B}"/>
                </a:ext>
              </a:extLst>
            </p:cNvPr>
            <p:cNvSpPr/>
            <p:nvPr/>
          </p:nvSpPr>
          <p:spPr>
            <a:xfrm>
              <a:off x="695323" y="3762569"/>
              <a:ext cx="2721644" cy="330827"/>
            </a:xfrm>
            <a:prstGeom prst="rect">
              <a:avLst/>
            </a:prstGeom>
            <a:noFill/>
            <a:ln>
              <a:solidFill>
                <a:srgbClr val="FF4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ACED4D-80D8-5746-A6B6-0CEB84B47088}"/>
                </a:ext>
              </a:extLst>
            </p:cNvPr>
            <p:cNvCxnSpPr>
              <a:cxnSpLocks/>
            </p:cNvCxnSpPr>
            <p:nvPr/>
          </p:nvCxnSpPr>
          <p:spPr>
            <a:xfrm>
              <a:off x="3416967" y="3930760"/>
              <a:ext cx="2239541" cy="0"/>
            </a:xfrm>
            <a:prstGeom prst="line">
              <a:avLst/>
            </a:prstGeom>
            <a:ln w="12700">
              <a:solidFill>
                <a:srgbClr val="FF4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4556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specify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Hedonic</a:t>
            </a:r>
            <a:r>
              <a:rPr lang="de-DE"/>
              <a:t> Regression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de-DE" err="1"/>
              <a:t>Hedonic</a:t>
            </a:r>
            <a:r>
              <a:rPr lang="de-DE"/>
              <a:t> Regression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13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/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𝐻𝑜𝑢𝑠𝑒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𝐿𝑖𝑣𝑖𝑛𝑔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𝐴𝑟𝑒𝑎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>
                    <a:solidFill>
                      <a:srgbClr val="000000"/>
                    </a:solidFill>
                    <a:latin typeface="Source Sans Pro" panose="020B0503030403020204" pitchFamily="34" charset="0"/>
                  </a:rPr>
                  <a:t>+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𝐿𝑜𝑡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𝐺𝑎𝑟𝑎𝑔𝑒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𝐴𝑔𝑒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𝐵𝑒𝑑𝑟𝑜𝑜𝑚𝑠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𝐵𝑎𝑡h𝑟𝑜𝑜𝑚𝑠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𝑆𝑡𝑜𝑟𝑦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𝐺𝑎𝑟𝑎𝑔𝑒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𝑃𝑜𝑜𝑙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𝐹𝑖𝑟𝑒𝑝𝑙𝑎𝑐𝑒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𝑇𝑢𝑏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𝑆𝑝𝑎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  <a:blipFill>
                <a:blip r:embed="rId2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1EE8A92-C55A-B449-B590-00363AF7C4F4}"/>
              </a:ext>
            </a:extLst>
          </p:cNvPr>
          <p:cNvSpPr/>
          <p:nvPr/>
        </p:nvSpPr>
        <p:spPr>
          <a:xfrm>
            <a:off x="4819899" y="50742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>
                <a:solidFill>
                  <a:srgbClr val="000000"/>
                </a:solidFill>
                <a:latin typeface="Source Sans Pro" panose="020B0503030403020204" pitchFamily="34" charset="0"/>
              </a:rPr>
              <a:t>What are those?</a:t>
            </a:r>
          </a:p>
          <a:p>
            <a:r>
              <a:rPr lang="en-US" i="1">
                <a:solidFill>
                  <a:srgbClr val="000000"/>
                </a:solidFill>
                <a:latin typeface="Source Sans Pro" panose="020B0503030403020204" pitchFamily="34" charset="0"/>
              </a:rPr>
              <a:t>Essentially all Dummy Variables (incl. No. Pools, because</a:t>
            </a:r>
          </a:p>
          <a:p>
            <a:r>
              <a:rPr lang="en-US" i="1">
                <a:solidFill>
                  <a:srgbClr val="000000"/>
                </a:solidFill>
                <a:latin typeface="Source Sans Pro" panose="020B0503030403020204" pitchFamily="34" charset="0"/>
              </a:rPr>
              <a:t>t</a:t>
            </a:r>
            <a:r>
              <a:rPr lang="en-US" b="0" i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here were only values of 0,1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ED303-46F5-8644-84C0-B8572F333FB3}"/>
              </a:ext>
            </a:extLst>
          </p:cNvPr>
          <p:cNvGrpSpPr/>
          <p:nvPr/>
        </p:nvGrpSpPr>
        <p:grpSpPr>
          <a:xfrm>
            <a:off x="695325" y="4940971"/>
            <a:ext cx="9922368" cy="1326080"/>
            <a:chOff x="695325" y="4940971"/>
            <a:chExt cx="9922368" cy="13260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E8A5EB-06E4-214F-B1C6-A733F6891D2B}"/>
                </a:ext>
              </a:extLst>
            </p:cNvPr>
            <p:cNvSpPr/>
            <p:nvPr/>
          </p:nvSpPr>
          <p:spPr>
            <a:xfrm>
              <a:off x="695325" y="4940971"/>
              <a:ext cx="2336633" cy="1326080"/>
            </a:xfrm>
            <a:prstGeom prst="rect">
              <a:avLst/>
            </a:prstGeom>
            <a:noFill/>
            <a:ln>
              <a:solidFill>
                <a:srgbClr val="FF4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E9927B5-7D13-014D-8F72-A9DA737B6C85}"/>
                </a:ext>
              </a:extLst>
            </p:cNvPr>
            <p:cNvCxnSpPr/>
            <p:nvPr/>
          </p:nvCxnSpPr>
          <p:spPr>
            <a:xfrm>
              <a:off x="3048000" y="5576143"/>
              <a:ext cx="1755857" cy="0"/>
            </a:xfrm>
            <a:prstGeom prst="line">
              <a:avLst/>
            </a:prstGeom>
            <a:ln w="12700">
              <a:solidFill>
                <a:srgbClr val="FF4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89CCFB-9A1E-0C42-B00C-59322D586EEF}"/>
                </a:ext>
              </a:extLst>
            </p:cNvPr>
            <p:cNvSpPr/>
            <p:nvPr/>
          </p:nvSpPr>
          <p:spPr>
            <a:xfrm>
              <a:off x="4803858" y="5059214"/>
              <a:ext cx="5813835" cy="938360"/>
            </a:xfrm>
            <a:prstGeom prst="rect">
              <a:avLst/>
            </a:prstGeom>
            <a:noFill/>
            <a:ln>
              <a:solidFill>
                <a:srgbClr val="FF4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70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linear </a:t>
            </a:r>
            <a:r>
              <a:rPr lang="de-DE" err="1"/>
              <a:t>regression</a:t>
            </a:r>
            <a:r>
              <a:rPr lang="de-DE"/>
              <a:t> </a:t>
            </a:r>
            <a:r>
              <a:rPr lang="de-DE" err="1"/>
              <a:t>reports</a:t>
            </a:r>
            <a:r>
              <a:rPr lang="de-DE"/>
              <a:t> an </a:t>
            </a:r>
            <a:r>
              <a:rPr lang="de-DE" err="1"/>
              <a:t>adj.</a:t>
            </a:r>
            <a:r>
              <a:rPr lang="de-DE"/>
              <a:t> R</a:t>
            </a:r>
            <a:r>
              <a:rPr lang="de-DE" baseline="30000"/>
              <a:t>2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65%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de-DE" err="1"/>
              <a:t>Hedonic</a:t>
            </a:r>
            <a:r>
              <a:rPr lang="de-DE"/>
              <a:t> Regression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14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215805-3458-E44B-AA9F-86324CA48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03852"/>
              </p:ext>
            </p:extLst>
          </p:nvPr>
        </p:nvGraphicFramePr>
        <p:xfrm>
          <a:off x="592563" y="1124299"/>
          <a:ext cx="10801351" cy="49265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73583">
                  <a:extLst>
                    <a:ext uri="{9D8B030D-6E8A-4147-A177-3AD203B41FA5}">
                      <a16:colId xmlns:a16="http://schemas.microsoft.com/office/drawing/2014/main" val="3891552092"/>
                    </a:ext>
                  </a:extLst>
                </a:gridCol>
                <a:gridCol w="2156942">
                  <a:extLst>
                    <a:ext uri="{9D8B030D-6E8A-4147-A177-3AD203B41FA5}">
                      <a16:colId xmlns:a16="http://schemas.microsoft.com/office/drawing/2014/main" val="3761477582"/>
                    </a:ext>
                  </a:extLst>
                </a:gridCol>
                <a:gridCol w="2156942">
                  <a:extLst>
                    <a:ext uri="{9D8B030D-6E8A-4147-A177-3AD203B41FA5}">
                      <a16:colId xmlns:a16="http://schemas.microsoft.com/office/drawing/2014/main" val="3016112744"/>
                    </a:ext>
                  </a:extLst>
                </a:gridCol>
                <a:gridCol w="2156942">
                  <a:extLst>
                    <a:ext uri="{9D8B030D-6E8A-4147-A177-3AD203B41FA5}">
                      <a16:colId xmlns:a16="http://schemas.microsoft.com/office/drawing/2014/main" val="1738146057"/>
                    </a:ext>
                  </a:extLst>
                </a:gridCol>
                <a:gridCol w="2156942">
                  <a:extLst>
                    <a:ext uri="{9D8B030D-6E8A-4147-A177-3AD203B41FA5}">
                      <a16:colId xmlns:a16="http://schemas.microsoft.com/office/drawing/2014/main" val="2441973553"/>
                    </a:ext>
                  </a:extLst>
                </a:gridCol>
              </a:tblGrid>
              <a:tr h="233735">
                <a:tc>
                  <a:txBody>
                    <a:bodyPr/>
                    <a:lstStyle/>
                    <a:p>
                      <a:endParaRPr lang="en-CH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endParaRPr lang="en-CH" sz="1400" b="1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  <a:endParaRPr lang="en-CH" sz="1400" b="1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3118460"/>
                  </a:ext>
                </a:extLst>
              </a:tr>
              <a:tr h="22305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 Error</a:t>
                      </a:r>
                      <a:r>
                        <a:rPr lang="en-US" sz="14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†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 Error</a:t>
                      </a:r>
                      <a:r>
                        <a:rPr lang="en-US" sz="14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†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612763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Intercept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7.078 ***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0.024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6.811 ***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0.024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651699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Living Area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0.891 ***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0.905 ***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698836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Lot Area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0.062 ***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0.063 ***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134814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Garage Area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0.115 ***</a:t>
                      </a:r>
                      <a:endParaRPr lang="en-CH" sz="14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0.006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0.112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0.006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256185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Age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-0.699 ***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0.002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-0.652 ***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0.002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0388531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Bedrooms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-0.057 ***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-0.061 ***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8978503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Bathrooms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0.107 ***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0.109 ***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096765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Story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-0.028 ***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-0.028 ***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7545041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Garage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0.002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0.003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0.003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0145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Pools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0.109 ***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0.105 ***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0.001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6432692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Dummy Fireplace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0.012 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0.005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0.012 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0.005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2758301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Dummy Tub or Spa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0.096 ***</a:t>
                      </a:r>
                      <a:endParaRPr lang="en-CH" sz="14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0.002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0.094 ***</a:t>
                      </a:r>
                      <a:endParaRPr lang="en-CH" sz="1400" i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0.002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119573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 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562983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563973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501719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Breusch-Pagan Test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16745 ***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16765***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2475354"/>
                  </a:ext>
                </a:extLst>
              </a:tr>
              <a:tr h="29798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Adj. R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0.6592</a:t>
                      </a:r>
                      <a:endParaRPr lang="en-CH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0.6551</a:t>
                      </a:r>
                      <a:endParaRPr lang="en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889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02272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632FAD-DBF0-3140-AAF0-07ACB061B466}"/>
              </a:ext>
            </a:extLst>
          </p:cNvPr>
          <p:cNvSpPr txBox="1"/>
          <p:nvPr/>
        </p:nvSpPr>
        <p:spPr bwMode="auto">
          <a:xfrm>
            <a:off x="2520778" y="5745892"/>
            <a:ext cx="3904736" cy="13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de-CH" sz="12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EE4F3-A030-4643-BD83-158AD7E1274B}"/>
              </a:ext>
            </a:extLst>
          </p:cNvPr>
          <p:cNvSpPr txBox="1"/>
          <p:nvPr/>
        </p:nvSpPr>
        <p:spPr bwMode="auto">
          <a:xfrm>
            <a:off x="3126902" y="6245410"/>
            <a:ext cx="4423719" cy="27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CH" sz="1200" i="1"/>
              <a:t>*** p &lt; 0.001; ** p &lt; 0.01; * p &lt; 0.05;  </a:t>
            </a:r>
            <a:r>
              <a:rPr lang="de-CH" sz="1200" i="1" baseline="30000"/>
              <a:t>†</a:t>
            </a:r>
            <a:r>
              <a:rPr lang="de-CH" sz="1200" i="1"/>
              <a:t>Robust Standard Errors</a:t>
            </a:r>
          </a:p>
        </p:txBody>
      </p:sp>
    </p:spTree>
    <p:extLst>
      <p:ext uri="{BB962C8B-B14F-4D97-AF65-F5344CB8AC3E}">
        <p14:creationId xmlns:p14="http://schemas.microsoft.com/office/powerpoint/2010/main" val="328314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linear </a:t>
            </a:r>
            <a:r>
              <a:rPr lang="de-DE" err="1"/>
              <a:t>regression</a:t>
            </a:r>
            <a:r>
              <a:rPr lang="de-DE"/>
              <a:t> </a:t>
            </a:r>
            <a:r>
              <a:rPr lang="de-DE" err="1"/>
              <a:t>reports</a:t>
            </a:r>
            <a:r>
              <a:rPr lang="de-DE"/>
              <a:t> an </a:t>
            </a:r>
            <a:r>
              <a:rPr lang="de-DE" err="1"/>
              <a:t>adj.</a:t>
            </a:r>
            <a:r>
              <a:rPr lang="de-DE"/>
              <a:t> R</a:t>
            </a:r>
            <a:r>
              <a:rPr lang="de-DE" baseline="30000"/>
              <a:t>2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65%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de-DE" err="1"/>
              <a:t>Hedonic</a:t>
            </a:r>
            <a:r>
              <a:rPr lang="de-DE"/>
              <a:t> Regression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15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BB9DAEE-53F9-AA44-9B79-46AA91B1E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1874"/>
          <a:stretch/>
        </p:blipFill>
        <p:spPr>
          <a:xfrm>
            <a:off x="695326" y="976902"/>
            <a:ext cx="7207614" cy="5432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4F0B63-669E-1F41-A491-9C32240DF0A7}"/>
              </a:ext>
            </a:extLst>
          </p:cNvPr>
          <p:cNvSpPr/>
          <p:nvPr/>
        </p:nvSpPr>
        <p:spPr>
          <a:xfrm>
            <a:off x="7684168" y="931411"/>
            <a:ext cx="6096000" cy="54424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Exemplary house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1500sqft living 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5000sqft lot 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300sqft garage 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30 years of 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 bedrooms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 bathrooms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 stories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 garage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 pool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 fireplace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 spa</a:t>
            </a:r>
          </a:p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Estimated price of 266,370.47 USD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F19071-62EC-E549-BB9F-0C0CCF8C428C}"/>
              </a:ext>
            </a:extLst>
          </p:cNvPr>
          <p:cNvCxnSpPr/>
          <p:nvPr/>
        </p:nvCxnSpPr>
        <p:spPr>
          <a:xfrm>
            <a:off x="7684168" y="5926589"/>
            <a:ext cx="368968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03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chosen</a:t>
            </a:r>
            <a:r>
              <a:rPr lang="de-DE"/>
              <a:t> </a:t>
            </a:r>
            <a:r>
              <a:rPr lang="de-DE" err="1"/>
              <a:t>tree-based</a:t>
            </a:r>
            <a:r>
              <a:rPr lang="de-DE"/>
              <a:t> </a:t>
            </a:r>
            <a:r>
              <a:rPr lang="de-DE" err="1"/>
              <a:t>models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machine</a:t>
            </a:r>
            <a:r>
              <a:rPr lang="de-DE"/>
              <a:t> </a:t>
            </a:r>
            <a:r>
              <a:rPr lang="de-DE" err="1"/>
              <a:t>learning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5" y="205521"/>
            <a:ext cx="9286875" cy="216000"/>
          </a:xfrm>
        </p:spPr>
        <p:txBody>
          <a:bodyPr/>
          <a:lstStyle/>
          <a:p>
            <a:r>
              <a:rPr lang="de-DE"/>
              <a:t>4. </a:t>
            </a:r>
            <a:r>
              <a:rPr lang="de-DE" err="1"/>
              <a:t>Machine</a:t>
            </a:r>
            <a:r>
              <a:rPr lang="de-DE"/>
              <a:t> Learning </a:t>
            </a:r>
            <a:r>
              <a:rPr lang="de-DE" err="1"/>
              <a:t>Algorithms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16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C0DD83-0A7E-A64D-B201-7509B494A68D}"/>
              </a:ext>
            </a:extLst>
          </p:cNvPr>
          <p:cNvSpPr/>
          <p:nvPr/>
        </p:nvSpPr>
        <p:spPr>
          <a:xfrm>
            <a:off x="695325" y="18973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B76748-B41C-0C4B-9866-9DD63A18C9A4}"/>
              </a:ext>
            </a:extLst>
          </p:cNvPr>
          <p:cNvSpPr/>
          <p:nvPr/>
        </p:nvSpPr>
        <p:spPr>
          <a:xfrm>
            <a:off x="695325" y="285796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4EAAD1-511A-7B48-BA1F-FF9E524E8FA6}"/>
              </a:ext>
            </a:extLst>
          </p:cNvPr>
          <p:cNvSpPr/>
          <p:nvPr/>
        </p:nvSpPr>
        <p:spPr>
          <a:xfrm>
            <a:off x="695325" y="381853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51F6A-FF17-754F-B70A-B788F3E305C3}"/>
              </a:ext>
            </a:extLst>
          </p:cNvPr>
          <p:cNvSpPr/>
          <p:nvPr/>
        </p:nvSpPr>
        <p:spPr>
          <a:xfrm>
            <a:off x="695325" y="477910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9FA13-6200-FA41-8B03-FFAF5EA7CC0A}"/>
              </a:ext>
            </a:extLst>
          </p:cNvPr>
          <p:cNvSpPr txBox="1"/>
          <p:nvPr/>
        </p:nvSpPr>
        <p:spPr bwMode="auto">
          <a:xfrm>
            <a:off x="1118798" y="3757575"/>
            <a:ext cx="1853514" cy="4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de-CH" b="1" err="1"/>
              <a:t>XGBoost</a:t>
            </a:r>
            <a:endParaRPr lang="de-CH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E528A-BFC2-2048-B1AD-982B8402DBBD}"/>
              </a:ext>
            </a:extLst>
          </p:cNvPr>
          <p:cNvSpPr txBox="1"/>
          <p:nvPr/>
        </p:nvSpPr>
        <p:spPr bwMode="auto">
          <a:xfrm>
            <a:off x="1118798" y="2803091"/>
            <a:ext cx="1853514" cy="4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de-CH" b="1"/>
              <a:t>Random </a:t>
            </a:r>
            <a:r>
              <a:rPr lang="de-CH" b="1" err="1"/>
              <a:t>Forest</a:t>
            </a:r>
            <a:endParaRPr lang="de-CH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2F4DC-04F1-B142-9415-81B936B6C7B5}"/>
              </a:ext>
            </a:extLst>
          </p:cNvPr>
          <p:cNvSpPr txBox="1"/>
          <p:nvPr/>
        </p:nvSpPr>
        <p:spPr bwMode="auto">
          <a:xfrm>
            <a:off x="1118798" y="4718145"/>
            <a:ext cx="1947788" cy="4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de-CH" b="1" err="1"/>
              <a:t>Stacked</a:t>
            </a:r>
            <a:r>
              <a:rPr lang="de-CH" b="1"/>
              <a:t> </a:t>
            </a:r>
            <a:r>
              <a:rPr lang="de-CH" b="1" err="1"/>
              <a:t>Generalization</a:t>
            </a:r>
            <a:endParaRPr lang="de-CH" b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4543FF-49BB-3F46-AB98-97E68587D063}"/>
              </a:ext>
            </a:extLst>
          </p:cNvPr>
          <p:cNvGrpSpPr/>
          <p:nvPr/>
        </p:nvGrpSpPr>
        <p:grpSpPr>
          <a:xfrm>
            <a:off x="5176188" y="1772119"/>
            <a:ext cx="5995338" cy="3894510"/>
            <a:chOff x="1901810" y="332146"/>
            <a:chExt cx="9929936" cy="645037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35C701F-1159-EA43-9DDC-A75E1700DF2F}"/>
                </a:ext>
              </a:extLst>
            </p:cNvPr>
            <p:cNvSpPr/>
            <p:nvPr/>
          </p:nvSpPr>
          <p:spPr>
            <a:xfrm>
              <a:off x="5452727" y="332146"/>
              <a:ext cx="2992337" cy="662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00">
                  <a:solidFill>
                    <a:schemeClr val="tx1"/>
                  </a:solidFill>
                </a:rPr>
                <a:t>Data Set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75F5E5D-8666-0C40-9722-6A69172A37D3}"/>
                </a:ext>
              </a:extLst>
            </p:cNvPr>
            <p:cNvSpPr/>
            <p:nvPr/>
          </p:nvSpPr>
          <p:spPr>
            <a:xfrm>
              <a:off x="2768264" y="1658314"/>
              <a:ext cx="1214735" cy="662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>
                  <a:solidFill>
                    <a:schemeClr val="tx1"/>
                  </a:solidFill>
                </a:rPr>
                <a:t>Subsample 1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AAFD4B4-D1BF-CE42-87A9-FA7FBAAFB8F5}"/>
                </a:ext>
              </a:extLst>
            </p:cNvPr>
            <p:cNvSpPr/>
            <p:nvPr/>
          </p:nvSpPr>
          <p:spPr>
            <a:xfrm>
              <a:off x="6312642" y="1658314"/>
              <a:ext cx="1214735" cy="662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>
                  <a:solidFill>
                    <a:schemeClr val="tx1"/>
                  </a:solidFill>
                </a:rPr>
                <a:t>Subsample 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1EBEB9F-7A5C-994F-93D6-1F432FCB4B76}"/>
                </a:ext>
              </a:extLst>
            </p:cNvPr>
            <p:cNvSpPr/>
            <p:nvPr/>
          </p:nvSpPr>
          <p:spPr>
            <a:xfrm>
              <a:off x="9857020" y="1658314"/>
              <a:ext cx="1214735" cy="662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>
                  <a:solidFill>
                    <a:schemeClr val="tx1"/>
                  </a:solidFill>
                </a:rPr>
                <a:t>Subsample 3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356170C-105F-8149-BC1B-91D22CC60683}"/>
                </a:ext>
              </a:extLst>
            </p:cNvPr>
            <p:cNvGrpSpPr/>
            <p:nvPr/>
          </p:nvGrpSpPr>
          <p:grpSpPr>
            <a:xfrm>
              <a:off x="8992164" y="2458840"/>
              <a:ext cx="2839582" cy="2253429"/>
              <a:chOff x="8501080" y="2602350"/>
              <a:chExt cx="2839582" cy="2253429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C5AAEA-DD90-C441-A455-C27AE3BA2DDD}"/>
                  </a:ext>
                </a:extLst>
              </p:cNvPr>
              <p:cNvSpPr/>
              <p:nvPr/>
            </p:nvSpPr>
            <p:spPr>
              <a:xfrm>
                <a:off x="9654956" y="2602350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00" b="1">
                    <a:solidFill>
                      <a:schemeClr val="tx1"/>
                    </a:solidFill>
                  </a:rPr>
                  <a:t>X1 &lt; d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3B71764-21FA-B043-8DC4-8DF72E0A59AB}"/>
                  </a:ext>
                </a:extLst>
              </p:cNvPr>
              <p:cNvSpPr/>
              <p:nvPr/>
            </p:nvSpPr>
            <p:spPr>
              <a:xfrm>
                <a:off x="8923695" y="3447385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00" b="1">
                    <a:solidFill>
                      <a:schemeClr val="tx1"/>
                    </a:solidFill>
                  </a:rPr>
                  <a:t>X5 &lt; </a:t>
                </a:r>
                <a:r>
                  <a:rPr lang="de-CH" sz="200" b="1" err="1">
                    <a:solidFill>
                      <a:schemeClr val="tx1"/>
                    </a:solidFill>
                  </a:rPr>
                  <a:t>e</a:t>
                </a:r>
                <a:endParaRPr lang="de-CH" sz="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6245B81-A7E8-0E47-BC03-BDC6E295C52F}"/>
                  </a:ext>
                </a:extLst>
              </p:cNvPr>
              <p:cNvSpPr/>
              <p:nvPr/>
            </p:nvSpPr>
            <p:spPr>
              <a:xfrm>
                <a:off x="10314102" y="3454255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00" b="1">
                    <a:solidFill>
                      <a:schemeClr val="tx1"/>
                    </a:solidFill>
                  </a:rPr>
                  <a:t>X1 &lt; f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78808C1-7675-1E4F-9A08-0445B6FE6EBB}"/>
                  </a:ext>
                </a:extLst>
              </p:cNvPr>
              <p:cNvSpPr/>
              <p:nvPr/>
            </p:nvSpPr>
            <p:spPr>
              <a:xfrm>
                <a:off x="8501080" y="4306164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$30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B24C12D-2D06-6C4D-8712-2A90F6512090}"/>
                  </a:ext>
                </a:extLst>
              </p:cNvPr>
              <p:cNvSpPr/>
              <p:nvPr/>
            </p:nvSpPr>
            <p:spPr>
              <a:xfrm>
                <a:off x="9241840" y="4319902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$42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1C59F05-FD41-594A-816E-FAA20890FF9B}"/>
                  </a:ext>
                </a:extLst>
              </p:cNvPr>
              <p:cNvSpPr/>
              <p:nvPr/>
            </p:nvSpPr>
            <p:spPr>
              <a:xfrm>
                <a:off x="9973103" y="4319902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$15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3EC064D-A994-C347-A992-D03500AED6EF}"/>
                  </a:ext>
                </a:extLst>
              </p:cNvPr>
              <p:cNvSpPr/>
              <p:nvPr/>
            </p:nvSpPr>
            <p:spPr>
              <a:xfrm>
                <a:off x="10704368" y="4319902"/>
                <a:ext cx="636294" cy="53587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$50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77543E4-723B-D540-A46D-9B505DBC89CC}"/>
                  </a:ext>
                </a:extLst>
              </p:cNvPr>
              <p:cNvCxnSpPr>
                <a:stCxn id="68" idx="3"/>
                <a:endCxn id="69" idx="7"/>
              </p:cNvCxnSpPr>
              <p:nvPr/>
            </p:nvCxnSpPr>
            <p:spPr>
              <a:xfrm flipH="1">
                <a:off x="9466805" y="3059749"/>
                <a:ext cx="281335" cy="4661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4F0E019-D1A7-9C4E-9456-0582F84EC388}"/>
                  </a:ext>
                </a:extLst>
              </p:cNvPr>
              <p:cNvCxnSpPr>
                <a:cxnSpLocks/>
                <a:stCxn id="68" idx="5"/>
              </p:cNvCxnSpPr>
              <p:nvPr/>
            </p:nvCxnSpPr>
            <p:spPr>
              <a:xfrm>
                <a:off x="10198068" y="3059749"/>
                <a:ext cx="252846" cy="3876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E43FFF52-D5B9-6449-95D0-A2E3B9554810}"/>
                  </a:ext>
                </a:extLst>
              </p:cNvPr>
              <p:cNvCxnSpPr>
                <a:cxnSpLocks/>
                <a:stCxn id="70" idx="4"/>
              </p:cNvCxnSpPr>
              <p:nvPr/>
            </p:nvCxnSpPr>
            <p:spPr>
              <a:xfrm>
                <a:off x="10632249" y="3990135"/>
                <a:ext cx="207146" cy="267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AB447DC4-8FB6-7344-9FD0-A82E845FB47D}"/>
                  </a:ext>
                </a:extLst>
              </p:cNvPr>
              <p:cNvCxnSpPr>
                <a:cxnSpLocks/>
                <a:stCxn id="70" idx="4"/>
              </p:cNvCxnSpPr>
              <p:nvPr/>
            </p:nvCxnSpPr>
            <p:spPr>
              <a:xfrm flipH="1">
                <a:off x="10406698" y="3990135"/>
                <a:ext cx="225553" cy="267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4DB0E2E0-EFFE-DA43-95C6-68A3D0998B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417" y="3990135"/>
                <a:ext cx="175694" cy="2748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3A40074-DA1B-AC48-8471-9645B2D3ADA5}"/>
                  </a:ext>
                </a:extLst>
              </p:cNvPr>
              <p:cNvCxnSpPr>
                <a:cxnSpLocks/>
                <a:stCxn id="69" idx="4"/>
              </p:cNvCxnSpPr>
              <p:nvPr/>
            </p:nvCxnSpPr>
            <p:spPr>
              <a:xfrm>
                <a:off x="9241842" y="3983262"/>
                <a:ext cx="181333" cy="281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B8AC6F5-5562-2B45-B0CC-3FE9D2A54F88}"/>
                </a:ext>
              </a:extLst>
            </p:cNvPr>
            <p:cNvGrpSpPr/>
            <p:nvPr/>
          </p:nvGrpSpPr>
          <p:grpSpPr>
            <a:xfrm>
              <a:off x="5378580" y="2458840"/>
              <a:ext cx="2839582" cy="2253429"/>
              <a:chOff x="8501080" y="2602350"/>
              <a:chExt cx="2839582" cy="2253429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7AFAFA3-00E1-4540-813A-732F1ADFF616}"/>
                  </a:ext>
                </a:extLst>
              </p:cNvPr>
              <p:cNvSpPr/>
              <p:nvPr/>
            </p:nvSpPr>
            <p:spPr>
              <a:xfrm>
                <a:off x="9654956" y="2602350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00" b="1">
                    <a:solidFill>
                      <a:schemeClr val="tx1"/>
                    </a:solidFill>
                  </a:rPr>
                  <a:t>X2 &lt; d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A86177C-DDAB-0E40-A16C-9DC5A739341A}"/>
                  </a:ext>
                </a:extLst>
              </p:cNvPr>
              <p:cNvSpPr/>
              <p:nvPr/>
            </p:nvSpPr>
            <p:spPr>
              <a:xfrm>
                <a:off x="8923695" y="3447385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00" b="1">
                    <a:solidFill>
                      <a:schemeClr val="tx1"/>
                    </a:solidFill>
                  </a:rPr>
                  <a:t>X5 &lt; </a:t>
                </a:r>
                <a:r>
                  <a:rPr lang="de-CH" sz="200" b="1" err="1">
                    <a:solidFill>
                      <a:schemeClr val="tx1"/>
                    </a:solidFill>
                  </a:rPr>
                  <a:t>e</a:t>
                </a:r>
                <a:endParaRPr lang="de-CH" sz="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B0EC5AD-449E-C641-B201-385527BA9719}"/>
                  </a:ext>
                </a:extLst>
              </p:cNvPr>
              <p:cNvSpPr/>
              <p:nvPr/>
            </p:nvSpPr>
            <p:spPr>
              <a:xfrm>
                <a:off x="10314102" y="3454255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00" b="1">
                    <a:solidFill>
                      <a:schemeClr val="tx1"/>
                    </a:solidFill>
                  </a:rPr>
                  <a:t>X1 &lt; f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09339D4-F416-7E4D-91C6-F53DE4E8E431}"/>
                  </a:ext>
                </a:extLst>
              </p:cNvPr>
              <p:cNvSpPr/>
              <p:nvPr/>
            </p:nvSpPr>
            <p:spPr>
              <a:xfrm>
                <a:off x="8501080" y="4306164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$30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B1F2AEA-B3EF-7C4D-A28D-98FC8DAD8A3D}"/>
                  </a:ext>
                </a:extLst>
              </p:cNvPr>
              <p:cNvSpPr/>
              <p:nvPr/>
            </p:nvSpPr>
            <p:spPr>
              <a:xfrm>
                <a:off x="9241840" y="4319902"/>
                <a:ext cx="636294" cy="53587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$42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4E90C84-33D0-2848-A6B2-F2218804A6CF}"/>
                  </a:ext>
                </a:extLst>
              </p:cNvPr>
              <p:cNvSpPr/>
              <p:nvPr/>
            </p:nvSpPr>
            <p:spPr>
              <a:xfrm>
                <a:off x="9973103" y="4319902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$15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D0F288B-99AF-4442-ACD7-207A65508AB7}"/>
                  </a:ext>
                </a:extLst>
              </p:cNvPr>
              <p:cNvSpPr/>
              <p:nvPr/>
            </p:nvSpPr>
            <p:spPr>
              <a:xfrm>
                <a:off x="10704368" y="4319902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$50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C4DD08E4-B2A6-884B-9095-AAA7BCE9B939}"/>
                  </a:ext>
                </a:extLst>
              </p:cNvPr>
              <p:cNvCxnSpPr>
                <a:stCxn id="55" idx="3"/>
                <a:endCxn id="56" idx="7"/>
              </p:cNvCxnSpPr>
              <p:nvPr/>
            </p:nvCxnSpPr>
            <p:spPr>
              <a:xfrm flipH="1">
                <a:off x="9466805" y="3059749"/>
                <a:ext cx="281335" cy="4661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5B4C8D4-C948-224F-9DEC-9A4DC99C941E}"/>
                  </a:ext>
                </a:extLst>
              </p:cNvPr>
              <p:cNvCxnSpPr>
                <a:cxnSpLocks/>
                <a:stCxn id="55" idx="5"/>
              </p:cNvCxnSpPr>
              <p:nvPr/>
            </p:nvCxnSpPr>
            <p:spPr>
              <a:xfrm>
                <a:off x="10198068" y="3059749"/>
                <a:ext cx="252846" cy="3876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D390B3F-87ED-7944-90B9-F734F9A8E3F2}"/>
                  </a:ext>
                </a:extLst>
              </p:cNvPr>
              <p:cNvCxnSpPr>
                <a:cxnSpLocks/>
                <a:stCxn id="57" idx="4"/>
              </p:cNvCxnSpPr>
              <p:nvPr/>
            </p:nvCxnSpPr>
            <p:spPr>
              <a:xfrm>
                <a:off x="10632249" y="3990135"/>
                <a:ext cx="207146" cy="267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187433F3-AD65-A143-9FC8-7D28CE4A3A78}"/>
                  </a:ext>
                </a:extLst>
              </p:cNvPr>
              <p:cNvCxnSpPr>
                <a:cxnSpLocks/>
                <a:stCxn id="57" idx="4"/>
              </p:cNvCxnSpPr>
              <p:nvPr/>
            </p:nvCxnSpPr>
            <p:spPr>
              <a:xfrm flipH="1">
                <a:off x="10406698" y="3990135"/>
                <a:ext cx="225553" cy="267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CCDA5F6-9613-EB42-ACBB-2D5F372A7C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417" y="3990135"/>
                <a:ext cx="175694" cy="2748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8F4B63C-60AB-F248-BF9A-8A7556F6E6B1}"/>
                  </a:ext>
                </a:extLst>
              </p:cNvPr>
              <p:cNvCxnSpPr>
                <a:cxnSpLocks/>
                <a:stCxn id="56" idx="4"/>
              </p:cNvCxnSpPr>
              <p:nvPr/>
            </p:nvCxnSpPr>
            <p:spPr>
              <a:xfrm>
                <a:off x="9241842" y="3983262"/>
                <a:ext cx="181333" cy="281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9785E9-5E94-F14F-9069-7CBBCD3808E1}"/>
                </a:ext>
              </a:extLst>
            </p:cNvPr>
            <p:cNvGrpSpPr/>
            <p:nvPr/>
          </p:nvGrpSpPr>
          <p:grpSpPr>
            <a:xfrm>
              <a:off x="1901810" y="2458840"/>
              <a:ext cx="2839582" cy="2253429"/>
              <a:chOff x="8501080" y="2602350"/>
              <a:chExt cx="2839582" cy="225342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AE5BEF-9063-A443-B59F-EE5B6D40328A}"/>
                  </a:ext>
                </a:extLst>
              </p:cNvPr>
              <p:cNvSpPr/>
              <p:nvPr/>
            </p:nvSpPr>
            <p:spPr>
              <a:xfrm>
                <a:off x="9654956" y="2602350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00" b="1">
                    <a:solidFill>
                      <a:schemeClr val="tx1"/>
                    </a:solidFill>
                  </a:rPr>
                  <a:t>X4 &lt; d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CD35FBF-F6E9-9948-9E3B-89F018058E4E}"/>
                  </a:ext>
                </a:extLst>
              </p:cNvPr>
              <p:cNvSpPr/>
              <p:nvPr/>
            </p:nvSpPr>
            <p:spPr>
              <a:xfrm>
                <a:off x="8923695" y="3447385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00" b="1">
                    <a:solidFill>
                      <a:schemeClr val="tx1"/>
                    </a:solidFill>
                  </a:rPr>
                  <a:t>X5 &lt; </a:t>
                </a:r>
                <a:r>
                  <a:rPr lang="de-CH" sz="200" b="1" err="1">
                    <a:solidFill>
                      <a:schemeClr val="tx1"/>
                    </a:solidFill>
                  </a:rPr>
                  <a:t>e</a:t>
                </a:r>
                <a:endParaRPr lang="de-CH" sz="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712B806-E7F5-114A-9229-F8A217910AB8}"/>
                  </a:ext>
                </a:extLst>
              </p:cNvPr>
              <p:cNvSpPr/>
              <p:nvPr/>
            </p:nvSpPr>
            <p:spPr>
              <a:xfrm>
                <a:off x="10314102" y="3454255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00" b="1">
                    <a:solidFill>
                      <a:schemeClr val="tx1"/>
                    </a:solidFill>
                  </a:rPr>
                  <a:t>X1 &lt; f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4F3AF57-214B-1C42-86C1-F3658F78494A}"/>
                  </a:ext>
                </a:extLst>
              </p:cNvPr>
              <p:cNvSpPr/>
              <p:nvPr/>
            </p:nvSpPr>
            <p:spPr>
              <a:xfrm>
                <a:off x="8501080" y="4306164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$30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F413BDE-7680-0842-A92D-160D0323787B}"/>
                  </a:ext>
                </a:extLst>
              </p:cNvPr>
              <p:cNvSpPr/>
              <p:nvPr/>
            </p:nvSpPr>
            <p:spPr>
              <a:xfrm>
                <a:off x="9241840" y="4319902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$42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57898C8-DE98-5145-AB06-FB3EBDB3C965}"/>
                  </a:ext>
                </a:extLst>
              </p:cNvPr>
              <p:cNvSpPr/>
              <p:nvPr/>
            </p:nvSpPr>
            <p:spPr>
              <a:xfrm>
                <a:off x="9973103" y="4319902"/>
                <a:ext cx="636294" cy="53587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$15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F5359A6-E33C-DE46-AE1C-613F9C0C79C4}"/>
                  </a:ext>
                </a:extLst>
              </p:cNvPr>
              <p:cNvSpPr/>
              <p:nvPr/>
            </p:nvSpPr>
            <p:spPr>
              <a:xfrm>
                <a:off x="10704368" y="4319902"/>
                <a:ext cx="636294" cy="5358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00" b="1">
                    <a:solidFill>
                      <a:schemeClr val="tx1"/>
                    </a:solidFill>
                  </a:rPr>
                  <a:t>$50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6CD9CEF-E882-034E-AD07-00822B4BDD90}"/>
                  </a:ext>
                </a:extLst>
              </p:cNvPr>
              <p:cNvCxnSpPr>
                <a:stCxn id="42" idx="3"/>
                <a:endCxn id="43" idx="7"/>
              </p:cNvCxnSpPr>
              <p:nvPr/>
            </p:nvCxnSpPr>
            <p:spPr>
              <a:xfrm flipH="1">
                <a:off x="9466805" y="3059749"/>
                <a:ext cx="281335" cy="4661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AE64474-4B60-F546-AF53-8F79D70CECD7}"/>
                  </a:ext>
                </a:extLst>
              </p:cNvPr>
              <p:cNvCxnSpPr>
                <a:cxnSpLocks/>
                <a:stCxn id="42" idx="5"/>
              </p:cNvCxnSpPr>
              <p:nvPr/>
            </p:nvCxnSpPr>
            <p:spPr>
              <a:xfrm>
                <a:off x="10198068" y="3059749"/>
                <a:ext cx="252846" cy="3876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9D5F49B-B54B-D64F-AC51-995A4F3CDA4E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>
                <a:off x="10632249" y="3990135"/>
                <a:ext cx="207146" cy="267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BCF01F5-CB88-0D40-ADCF-CAB059DD9DE9}"/>
                  </a:ext>
                </a:extLst>
              </p:cNvPr>
              <p:cNvCxnSpPr>
                <a:cxnSpLocks/>
                <a:stCxn id="44" idx="4"/>
              </p:cNvCxnSpPr>
              <p:nvPr/>
            </p:nvCxnSpPr>
            <p:spPr>
              <a:xfrm flipH="1">
                <a:off x="10406698" y="3990135"/>
                <a:ext cx="225553" cy="267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9B9522B-2EA1-6D4D-B1F4-C349D5705F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417" y="3990135"/>
                <a:ext cx="175694" cy="2748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501A387D-E2C2-2146-8763-68FDDB23BACD}"/>
                  </a:ext>
                </a:extLst>
              </p:cNvPr>
              <p:cNvCxnSpPr>
                <a:cxnSpLocks/>
                <a:stCxn id="43" idx="4"/>
              </p:cNvCxnSpPr>
              <p:nvPr/>
            </p:nvCxnSpPr>
            <p:spPr>
              <a:xfrm>
                <a:off x="9241842" y="3983262"/>
                <a:ext cx="181333" cy="281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070068-A690-5545-AACF-2595415E5335}"/>
                </a:ext>
              </a:extLst>
            </p:cNvPr>
            <p:cNvCxnSpPr/>
            <p:nvPr/>
          </p:nvCxnSpPr>
          <p:spPr>
            <a:xfrm>
              <a:off x="6948895" y="1114097"/>
              <a:ext cx="0" cy="43092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83DBB7-4A01-2547-9528-123915809D85}"/>
                </a:ext>
              </a:extLst>
            </p:cNvPr>
            <p:cNvCxnSpPr>
              <a:cxnSpLocks/>
            </p:cNvCxnSpPr>
            <p:nvPr/>
          </p:nvCxnSpPr>
          <p:spPr>
            <a:xfrm>
              <a:off x="8666197" y="802344"/>
              <a:ext cx="1704996" cy="74267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4108776-6A6F-B348-8525-6F183C8B4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268" y="770586"/>
              <a:ext cx="1561308" cy="8014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4FB46D-0FA2-6D42-BEDB-7ECD6C2BB629}"/>
                </a:ext>
              </a:extLst>
            </p:cNvPr>
            <p:cNvSpPr/>
            <p:nvPr/>
          </p:nvSpPr>
          <p:spPr>
            <a:xfrm>
              <a:off x="2674327" y="5212149"/>
              <a:ext cx="1209074" cy="5235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900" err="1"/>
                <a:t>Prediction</a:t>
              </a:r>
              <a:r>
                <a:rPr lang="de-CH" sz="900"/>
                <a:t> 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455B71-E28D-1D44-8A1A-D41883DB5ECD}"/>
                </a:ext>
              </a:extLst>
            </p:cNvPr>
            <p:cNvSpPr/>
            <p:nvPr/>
          </p:nvSpPr>
          <p:spPr>
            <a:xfrm>
              <a:off x="6216313" y="5212149"/>
              <a:ext cx="1209074" cy="5235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900" err="1"/>
                <a:t>Prediction</a:t>
              </a:r>
              <a:r>
                <a:rPr lang="de-CH" sz="900"/>
                <a:t> 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06F479-F604-C640-8AA3-D1CB898C1C38}"/>
                </a:ext>
              </a:extLst>
            </p:cNvPr>
            <p:cNvSpPr/>
            <p:nvPr/>
          </p:nvSpPr>
          <p:spPr>
            <a:xfrm>
              <a:off x="9716258" y="5212149"/>
              <a:ext cx="1209074" cy="5235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900" err="1"/>
                <a:t>Prediction</a:t>
              </a:r>
              <a:r>
                <a:rPr lang="de-CH" sz="900"/>
                <a:t> 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B8FAC2-AB14-114E-B1CC-AA3038A0EEC5}"/>
                </a:ext>
              </a:extLst>
            </p:cNvPr>
            <p:cNvSpPr/>
            <p:nvPr/>
          </p:nvSpPr>
          <p:spPr>
            <a:xfrm>
              <a:off x="5736227" y="6258960"/>
              <a:ext cx="2228751" cy="523565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900"/>
                <a:t>Final </a:t>
              </a:r>
              <a:r>
                <a:rPr lang="de-CH" sz="900" err="1"/>
                <a:t>Prediction</a:t>
              </a:r>
              <a:endParaRPr lang="de-CH" sz="9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4DD9EA3-FFED-A34C-A803-4833E7352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0850" y="5811603"/>
              <a:ext cx="2539" cy="3650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DA6731-D8B1-4544-8071-9417BFB34F40}"/>
                </a:ext>
              </a:extLst>
            </p:cNvPr>
            <p:cNvCxnSpPr>
              <a:cxnSpLocks/>
            </p:cNvCxnSpPr>
            <p:nvPr/>
          </p:nvCxnSpPr>
          <p:spPr>
            <a:xfrm>
              <a:off x="3979882" y="5735714"/>
              <a:ext cx="1632024" cy="4483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DA51B5-E1F0-1640-8A15-ED91D80468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5130" y="5780538"/>
              <a:ext cx="1586306" cy="4173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FE8A057-FA42-0843-9E4E-14B418373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6587" y="4783625"/>
              <a:ext cx="152211" cy="37164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8AF0D0-2E8D-E74C-9FCA-DFF478C0E4E3}"/>
                </a:ext>
              </a:extLst>
            </p:cNvPr>
            <p:cNvCxnSpPr>
              <a:cxnSpLocks/>
            </p:cNvCxnSpPr>
            <p:nvPr/>
          </p:nvCxnSpPr>
          <p:spPr>
            <a:xfrm>
              <a:off x="6517842" y="4747714"/>
              <a:ext cx="107798" cy="3821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C986C1-D4D7-F944-8210-7BA20FA9C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41998" y="4733560"/>
              <a:ext cx="424932" cy="3963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ight Brace 80">
            <a:extLst>
              <a:ext uri="{FF2B5EF4-FFF2-40B4-BE49-F238E27FC236}">
                <a16:creationId xmlns:a16="http://schemas.microsoft.com/office/drawing/2014/main" id="{2CFB7032-E3B6-B749-A6F8-5DD3AB2BC5A7}"/>
              </a:ext>
            </a:extLst>
          </p:cNvPr>
          <p:cNvSpPr/>
          <p:nvPr/>
        </p:nvSpPr>
        <p:spPr>
          <a:xfrm>
            <a:off x="3314956" y="1876725"/>
            <a:ext cx="676276" cy="2341683"/>
          </a:xfrm>
          <a:prstGeom prst="rightBrace">
            <a:avLst>
              <a:gd name="adj1" fmla="val 8333"/>
              <a:gd name="adj2" fmla="val 51056"/>
            </a:avLst>
          </a:prstGeom>
          <a:ln w="28575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6276"/>
                      <a:gd name="connsiteY0" fmla="*/ 0 h 2341683"/>
                      <a:gd name="connsiteX1" fmla="*/ 338138 w 676276"/>
                      <a:gd name="connsiteY1" fmla="*/ 56354 h 2341683"/>
                      <a:gd name="connsiteX2" fmla="*/ 338138 w 676276"/>
                      <a:gd name="connsiteY2" fmla="*/ 1139216 h 2341683"/>
                      <a:gd name="connsiteX3" fmla="*/ 676276 w 676276"/>
                      <a:gd name="connsiteY3" fmla="*/ 1195570 h 2341683"/>
                      <a:gd name="connsiteX4" fmla="*/ 338138 w 676276"/>
                      <a:gd name="connsiteY4" fmla="*/ 1251924 h 2341683"/>
                      <a:gd name="connsiteX5" fmla="*/ 338138 w 676276"/>
                      <a:gd name="connsiteY5" fmla="*/ 2285329 h 2341683"/>
                      <a:gd name="connsiteX6" fmla="*/ 0 w 676276"/>
                      <a:gd name="connsiteY6" fmla="*/ 2341683 h 2341683"/>
                      <a:gd name="connsiteX7" fmla="*/ 0 w 676276"/>
                      <a:gd name="connsiteY7" fmla="*/ 0 h 2341683"/>
                      <a:gd name="connsiteX0" fmla="*/ 0 w 676276"/>
                      <a:gd name="connsiteY0" fmla="*/ 0 h 2341683"/>
                      <a:gd name="connsiteX1" fmla="*/ 338138 w 676276"/>
                      <a:gd name="connsiteY1" fmla="*/ 56354 h 2341683"/>
                      <a:gd name="connsiteX2" fmla="*/ 338138 w 676276"/>
                      <a:gd name="connsiteY2" fmla="*/ 1139216 h 2341683"/>
                      <a:gd name="connsiteX3" fmla="*/ 676276 w 676276"/>
                      <a:gd name="connsiteY3" fmla="*/ 1195570 h 2341683"/>
                      <a:gd name="connsiteX4" fmla="*/ 338138 w 676276"/>
                      <a:gd name="connsiteY4" fmla="*/ 1251924 h 2341683"/>
                      <a:gd name="connsiteX5" fmla="*/ 338138 w 676276"/>
                      <a:gd name="connsiteY5" fmla="*/ 2285329 h 2341683"/>
                      <a:gd name="connsiteX6" fmla="*/ 0 w 676276"/>
                      <a:gd name="connsiteY6" fmla="*/ 2341683 h 2341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6276" h="2341683" stroke="0" extrusionOk="0">
                        <a:moveTo>
                          <a:pt x="0" y="0"/>
                        </a:moveTo>
                        <a:cubicBezTo>
                          <a:pt x="182773" y="-2452"/>
                          <a:pt x="332360" y="27399"/>
                          <a:pt x="338138" y="56354"/>
                        </a:cubicBezTo>
                        <a:cubicBezTo>
                          <a:pt x="408753" y="592602"/>
                          <a:pt x="360667" y="947012"/>
                          <a:pt x="338138" y="1139216"/>
                        </a:cubicBezTo>
                        <a:cubicBezTo>
                          <a:pt x="325584" y="1182599"/>
                          <a:pt x="486210" y="1213907"/>
                          <a:pt x="676276" y="1195570"/>
                        </a:cubicBezTo>
                        <a:cubicBezTo>
                          <a:pt x="487453" y="1194435"/>
                          <a:pt x="339931" y="1221658"/>
                          <a:pt x="338138" y="1251924"/>
                        </a:cubicBezTo>
                        <a:cubicBezTo>
                          <a:pt x="356723" y="1502065"/>
                          <a:pt x="346974" y="1984448"/>
                          <a:pt x="338138" y="2285329"/>
                        </a:cubicBezTo>
                        <a:cubicBezTo>
                          <a:pt x="314459" y="2312826"/>
                          <a:pt x="177105" y="2350762"/>
                          <a:pt x="0" y="2341683"/>
                        </a:cubicBezTo>
                        <a:cubicBezTo>
                          <a:pt x="48231" y="1171401"/>
                          <a:pt x="-84455" y="410808"/>
                          <a:pt x="0" y="0"/>
                        </a:cubicBezTo>
                        <a:close/>
                      </a:path>
                      <a:path w="676276" h="2341683" fill="none" extrusionOk="0">
                        <a:moveTo>
                          <a:pt x="0" y="0"/>
                        </a:moveTo>
                        <a:cubicBezTo>
                          <a:pt x="189720" y="1664"/>
                          <a:pt x="339530" y="25566"/>
                          <a:pt x="338138" y="56354"/>
                        </a:cubicBezTo>
                        <a:cubicBezTo>
                          <a:pt x="269941" y="421964"/>
                          <a:pt x="324802" y="850835"/>
                          <a:pt x="338138" y="1139216"/>
                        </a:cubicBezTo>
                        <a:cubicBezTo>
                          <a:pt x="355230" y="1195783"/>
                          <a:pt x="490993" y="1210744"/>
                          <a:pt x="676276" y="1195570"/>
                        </a:cubicBezTo>
                        <a:cubicBezTo>
                          <a:pt x="490327" y="1196801"/>
                          <a:pt x="340821" y="1224087"/>
                          <a:pt x="338138" y="1251924"/>
                        </a:cubicBezTo>
                        <a:cubicBezTo>
                          <a:pt x="298869" y="1622268"/>
                          <a:pt x="263220" y="1992472"/>
                          <a:pt x="338138" y="2285329"/>
                        </a:cubicBezTo>
                        <a:cubicBezTo>
                          <a:pt x="323127" y="2318917"/>
                          <a:pt x="176116" y="2334347"/>
                          <a:pt x="0" y="234168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EE17637-89D0-E74B-A798-05509A0D10E1}"/>
              </a:ext>
            </a:extLst>
          </p:cNvPr>
          <p:cNvSpPr txBox="1"/>
          <p:nvPr/>
        </p:nvSpPr>
        <p:spPr bwMode="auto">
          <a:xfrm>
            <a:off x="1118798" y="1812885"/>
            <a:ext cx="1853514" cy="4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de-CH" b="1" err="1"/>
              <a:t>Bagging</a:t>
            </a:r>
            <a:endParaRPr lang="de-CH" b="1"/>
          </a:p>
        </p:txBody>
      </p:sp>
    </p:spTree>
    <p:extLst>
      <p:ext uri="{BB962C8B-B14F-4D97-AF65-F5344CB8AC3E}">
        <p14:creationId xmlns:p14="http://schemas.microsoft.com/office/powerpoint/2010/main" val="297169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Ensemble </a:t>
            </a:r>
            <a:r>
              <a:rPr lang="de-DE" err="1"/>
              <a:t>combines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strengths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multiple variables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5" y="205521"/>
            <a:ext cx="9286875" cy="216000"/>
          </a:xfrm>
        </p:spPr>
        <p:txBody>
          <a:bodyPr/>
          <a:lstStyle/>
          <a:p>
            <a:r>
              <a:rPr lang="de-DE"/>
              <a:t>4. </a:t>
            </a:r>
            <a:r>
              <a:rPr lang="de-DE" err="1"/>
              <a:t>Machine</a:t>
            </a:r>
            <a:r>
              <a:rPr lang="de-DE"/>
              <a:t> Learning </a:t>
            </a:r>
            <a:r>
              <a:rPr lang="de-DE" err="1"/>
              <a:t>Algorithms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17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C0DD83-0A7E-A64D-B201-7509B494A68D}"/>
              </a:ext>
            </a:extLst>
          </p:cNvPr>
          <p:cNvSpPr/>
          <p:nvPr/>
        </p:nvSpPr>
        <p:spPr>
          <a:xfrm>
            <a:off x="695325" y="18973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B76748-B41C-0C4B-9866-9DD63A18C9A4}"/>
              </a:ext>
            </a:extLst>
          </p:cNvPr>
          <p:cNvSpPr/>
          <p:nvPr/>
        </p:nvSpPr>
        <p:spPr>
          <a:xfrm>
            <a:off x="695325" y="285796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4EAAD1-511A-7B48-BA1F-FF9E524E8FA6}"/>
              </a:ext>
            </a:extLst>
          </p:cNvPr>
          <p:cNvSpPr/>
          <p:nvPr/>
        </p:nvSpPr>
        <p:spPr>
          <a:xfrm>
            <a:off x="695325" y="381853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51F6A-FF17-754F-B70A-B788F3E305C3}"/>
              </a:ext>
            </a:extLst>
          </p:cNvPr>
          <p:cNvSpPr/>
          <p:nvPr/>
        </p:nvSpPr>
        <p:spPr>
          <a:xfrm>
            <a:off x="695325" y="477910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02268-8FC9-9141-AF4C-DB2A3AC6BCF5}"/>
              </a:ext>
            </a:extLst>
          </p:cNvPr>
          <p:cNvSpPr txBox="1"/>
          <p:nvPr/>
        </p:nvSpPr>
        <p:spPr bwMode="auto">
          <a:xfrm>
            <a:off x="1118798" y="1812885"/>
            <a:ext cx="1853514" cy="4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de-CH" b="1" err="1"/>
              <a:t>Bagging</a:t>
            </a:r>
            <a:endParaRPr lang="de-CH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9FA13-6200-FA41-8B03-FFAF5EA7CC0A}"/>
              </a:ext>
            </a:extLst>
          </p:cNvPr>
          <p:cNvSpPr txBox="1"/>
          <p:nvPr/>
        </p:nvSpPr>
        <p:spPr bwMode="auto">
          <a:xfrm>
            <a:off x="1118798" y="3757575"/>
            <a:ext cx="1853514" cy="4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de-CH" b="1" err="1"/>
              <a:t>XGBoost</a:t>
            </a:r>
            <a:endParaRPr lang="de-CH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E528A-BFC2-2048-B1AD-982B8402DBBD}"/>
              </a:ext>
            </a:extLst>
          </p:cNvPr>
          <p:cNvSpPr txBox="1"/>
          <p:nvPr/>
        </p:nvSpPr>
        <p:spPr bwMode="auto">
          <a:xfrm>
            <a:off x="1118798" y="2803091"/>
            <a:ext cx="1853514" cy="4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de-CH" b="1"/>
              <a:t>Random </a:t>
            </a:r>
            <a:r>
              <a:rPr lang="de-CH" b="1" err="1"/>
              <a:t>Forest</a:t>
            </a:r>
            <a:endParaRPr lang="de-CH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2F4DC-04F1-B142-9415-81B936B6C7B5}"/>
              </a:ext>
            </a:extLst>
          </p:cNvPr>
          <p:cNvSpPr txBox="1"/>
          <p:nvPr/>
        </p:nvSpPr>
        <p:spPr bwMode="auto">
          <a:xfrm>
            <a:off x="1118797" y="4718145"/>
            <a:ext cx="2190159" cy="4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de-CH" b="1" err="1"/>
              <a:t>Stacked</a:t>
            </a:r>
            <a:r>
              <a:rPr lang="de-CH" b="1"/>
              <a:t> </a:t>
            </a:r>
            <a:r>
              <a:rPr lang="de-CH" b="1" err="1"/>
              <a:t>Generalization</a:t>
            </a:r>
            <a:endParaRPr lang="de-CH" b="1"/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3979C9B4-77A6-AE4F-93DE-F2AE9AB5F7F0}"/>
              </a:ext>
            </a:extLst>
          </p:cNvPr>
          <p:cNvSpPr/>
          <p:nvPr/>
        </p:nvSpPr>
        <p:spPr>
          <a:xfrm>
            <a:off x="3308956" y="4617571"/>
            <a:ext cx="676276" cy="683269"/>
          </a:xfrm>
          <a:prstGeom prst="rightBrace">
            <a:avLst>
              <a:gd name="adj1" fmla="val 8333"/>
              <a:gd name="adj2" fmla="val 51056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E0F7E0-8675-D046-B4E0-EA245EBA796B}"/>
              </a:ext>
            </a:extLst>
          </p:cNvPr>
          <p:cNvGrpSpPr/>
          <p:nvPr/>
        </p:nvGrpSpPr>
        <p:grpSpPr>
          <a:xfrm>
            <a:off x="4244987" y="1856764"/>
            <a:ext cx="7341293" cy="3444076"/>
            <a:chOff x="1175787" y="909613"/>
            <a:chExt cx="9967972" cy="467635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C731D89-E394-4C4C-9CBE-E67295029251}"/>
                </a:ext>
              </a:extLst>
            </p:cNvPr>
            <p:cNvGrpSpPr/>
            <p:nvPr/>
          </p:nvGrpSpPr>
          <p:grpSpPr>
            <a:xfrm>
              <a:off x="1530220" y="909613"/>
              <a:ext cx="3890866" cy="676591"/>
              <a:chOff x="1530220" y="909613"/>
              <a:chExt cx="3890866" cy="676591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C81F6CA2-C5CC-FE4D-B53C-D39CFA42A992}"/>
                  </a:ext>
                </a:extLst>
              </p:cNvPr>
              <p:cNvSpPr/>
              <p:nvPr/>
            </p:nvSpPr>
            <p:spPr>
              <a:xfrm>
                <a:off x="1530220" y="914400"/>
                <a:ext cx="3890866" cy="67180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072C7C9-E976-7B4D-9BD4-B903DCD8582A}"/>
                  </a:ext>
                </a:extLst>
              </p:cNvPr>
              <p:cNvSpPr txBox="1"/>
              <p:nvPr/>
            </p:nvSpPr>
            <p:spPr>
              <a:xfrm>
                <a:off x="4399630" y="1065636"/>
                <a:ext cx="622929" cy="35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100"/>
                  <a:t>Test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37827FD-1D6B-444B-A95B-7997716337D8}"/>
                  </a:ext>
                </a:extLst>
              </p:cNvPr>
              <p:cNvSpPr txBox="1"/>
              <p:nvPr/>
            </p:nvSpPr>
            <p:spPr>
              <a:xfrm>
                <a:off x="2343942" y="1065636"/>
                <a:ext cx="718697" cy="35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100" b="1"/>
                  <a:t>Train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9048FEF-140F-B94F-B06C-C8223A23D8A2}"/>
                  </a:ext>
                </a:extLst>
              </p:cNvPr>
              <p:cNvSpPr/>
              <p:nvPr/>
            </p:nvSpPr>
            <p:spPr>
              <a:xfrm>
                <a:off x="3979584" y="914400"/>
                <a:ext cx="1337715" cy="6718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478DA7E7-5664-D54E-A080-E37DF6F5A9E3}"/>
                  </a:ext>
                </a:extLst>
              </p:cNvPr>
              <p:cNvSpPr/>
              <p:nvPr/>
            </p:nvSpPr>
            <p:spPr>
              <a:xfrm>
                <a:off x="4744681" y="909613"/>
                <a:ext cx="676405" cy="67640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4DAC538-5A45-D945-83A0-4567BB074378}"/>
                  </a:ext>
                </a:extLst>
              </p:cNvPr>
              <p:cNvSpPr txBox="1"/>
              <p:nvPr/>
            </p:nvSpPr>
            <p:spPr>
              <a:xfrm>
                <a:off x="4385685" y="1065636"/>
                <a:ext cx="644695" cy="35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100" b="1"/>
                  <a:t>Test</a:t>
                </a:r>
              </a:p>
            </p:txBody>
          </p: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769167C-61C9-9A4F-9A5A-F902AC794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7970" y="1705909"/>
              <a:ext cx="1" cy="616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E975ED-1642-884E-9242-0DEAD0E0B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7377" y="1726930"/>
              <a:ext cx="1" cy="616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575D146-B84C-CD4B-A881-FCCE138BB87D}"/>
                </a:ext>
              </a:extLst>
            </p:cNvPr>
            <p:cNvSpPr txBox="1"/>
            <p:nvPr/>
          </p:nvSpPr>
          <p:spPr>
            <a:xfrm>
              <a:off x="1185780" y="2425561"/>
              <a:ext cx="1312894" cy="35521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100" b="1" err="1"/>
                <a:t>Algorithm</a:t>
              </a:r>
              <a:r>
                <a:rPr lang="de-CH" sz="1100"/>
                <a:t> </a:t>
              </a:r>
              <a:r>
                <a:rPr lang="de-CH" sz="1100" b="1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FC94382-7F3F-D34E-89DA-C9604C8B5620}"/>
                </a:ext>
              </a:extLst>
            </p:cNvPr>
            <p:cNvSpPr txBox="1"/>
            <p:nvPr/>
          </p:nvSpPr>
          <p:spPr>
            <a:xfrm>
              <a:off x="2652119" y="2425561"/>
              <a:ext cx="1312894" cy="35521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100" b="1" err="1"/>
                <a:t>Algorithm</a:t>
              </a:r>
              <a:r>
                <a:rPr lang="de-CH" sz="1100"/>
                <a:t> </a:t>
              </a:r>
              <a:r>
                <a:rPr lang="de-CH" sz="1100" b="1"/>
                <a:t>2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93CCAF9-B78A-B74F-93C4-FEA66A333E7C}"/>
                </a:ext>
              </a:extLst>
            </p:cNvPr>
            <p:cNvGrpSpPr/>
            <p:nvPr/>
          </p:nvGrpSpPr>
          <p:grpSpPr>
            <a:xfrm>
              <a:off x="1175787" y="3211379"/>
              <a:ext cx="1304073" cy="940593"/>
              <a:chOff x="1039869" y="3211379"/>
              <a:chExt cx="1304073" cy="94059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CAF92A1-887A-1D4C-8955-CFFF3975754C}"/>
                  </a:ext>
                </a:extLst>
              </p:cNvPr>
              <p:cNvSpPr/>
              <p:nvPr/>
            </p:nvSpPr>
            <p:spPr>
              <a:xfrm>
                <a:off x="1046744" y="3212975"/>
                <a:ext cx="1297198" cy="2239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757BE04-5E52-7F49-86A4-B8DAFAD7FFFA}"/>
                  </a:ext>
                </a:extLst>
              </p:cNvPr>
              <p:cNvSpPr/>
              <p:nvPr/>
            </p:nvSpPr>
            <p:spPr>
              <a:xfrm>
                <a:off x="1926077" y="3212975"/>
                <a:ext cx="383261" cy="2239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622B0C28-514B-DC46-B8D7-DD164682A59C}"/>
                  </a:ext>
                </a:extLst>
              </p:cNvPr>
              <p:cNvSpPr/>
              <p:nvPr/>
            </p:nvSpPr>
            <p:spPr>
              <a:xfrm>
                <a:off x="2118431" y="3211379"/>
                <a:ext cx="225511" cy="22551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BFEE3800-5A2B-7F43-A6D0-E24667064B6D}"/>
                  </a:ext>
                </a:extLst>
              </p:cNvPr>
              <p:cNvSpPr/>
              <p:nvPr/>
            </p:nvSpPr>
            <p:spPr>
              <a:xfrm>
                <a:off x="1039869" y="3577360"/>
                <a:ext cx="1297198" cy="2239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34A8935-8A8C-8445-B988-9475F5C4F67F}"/>
                  </a:ext>
                </a:extLst>
              </p:cNvPr>
              <p:cNvSpPr/>
              <p:nvPr/>
            </p:nvSpPr>
            <p:spPr>
              <a:xfrm>
                <a:off x="1507005" y="3577360"/>
                <a:ext cx="406101" cy="2239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DE8D964A-4D08-444C-8E99-141FCD8193F7}"/>
                  </a:ext>
                </a:extLst>
              </p:cNvPr>
              <p:cNvSpPr/>
              <p:nvPr/>
            </p:nvSpPr>
            <p:spPr>
              <a:xfrm>
                <a:off x="1046744" y="3926399"/>
                <a:ext cx="225511" cy="22551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A43ED887-4F8C-2D42-9013-DC10172CEDEA}"/>
                  </a:ext>
                </a:extLst>
              </p:cNvPr>
              <p:cNvSpPr/>
              <p:nvPr/>
            </p:nvSpPr>
            <p:spPr>
              <a:xfrm>
                <a:off x="1039869" y="3927995"/>
                <a:ext cx="1297198" cy="2239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AC56309-9AE4-BE4E-9297-1D0EEBC779C6}"/>
                  </a:ext>
                </a:extLst>
              </p:cNvPr>
              <p:cNvSpPr/>
              <p:nvPr/>
            </p:nvSpPr>
            <p:spPr>
              <a:xfrm>
                <a:off x="1172710" y="3927994"/>
                <a:ext cx="334296" cy="2239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72A5570-51D5-DD48-B323-245164D6B621}"/>
                </a:ext>
              </a:extLst>
            </p:cNvPr>
            <p:cNvGrpSpPr/>
            <p:nvPr/>
          </p:nvGrpSpPr>
          <p:grpSpPr>
            <a:xfrm>
              <a:off x="2647457" y="3211379"/>
              <a:ext cx="1304073" cy="940593"/>
              <a:chOff x="1039869" y="3211379"/>
              <a:chExt cx="1304073" cy="940593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6ACFC214-43D0-BC43-9C78-5C714FB80544}"/>
                  </a:ext>
                </a:extLst>
              </p:cNvPr>
              <p:cNvSpPr/>
              <p:nvPr/>
            </p:nvSpPr>
            <p:spPr>
              <a:xfrm>
                <a:off x="1046744" y="3212975"/>
                <a:ext cx="1297198" cy="2239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93392A4-6549-B24E-B626-1E6071EF1577}"/>
                  </a:ext>
                </a:extLst>
              </p:cNvPr>
              <p:cNvSpPr/>
              <p:nvPr/>
            </p:nvSpPr>
            <p:spPr>
              <a:xfrm>
                <a:off x="1926077" y="3212975"/>
                <a:ext cx="383261" cy="2239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ECF43CF3-D81B-BE40-8F20-525AE45FFDB8}"/>
                  </a:ext>
                </a:extLst>
              </p:cNvPr>
              <p:cNvSpPr/>
              <p:nvPr/>
            </p:nvSpPr>
            <p:spPr>
              <a:xfrm>
                <a:off x="2118431" y="3211379"/>
                <a:ext cx="225511" cy="22551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2B9C9022-6EC7-7041-99B0-C1EB7DB3D225}"/>
                  </a:ext>
                </a:extLst>
              </p:cNvPr>
              <p:cNvSpPr/>
              <p:nvPr/>
            </p:nvSpPr>
            <p:spPr>
              <a:xfrm>
                <a:off x="1039869" y="3577360"/>
                <a:ext cx="1297198" cy="2239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CE2B260-F931-844F-AA02-C6D1153D3F62}"/>
                  </a:ext>
                </a:extLst>
              </p:cNvPr>
              <p:cNvSpPr/>
              <p:nvPr/>
            </p:nvSpPr>
            <p:spPr>
              <a:xfrm>
                <a:off x="1507005" y="3577360"/>
                <a:ext cx="406101" cy="2239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4C446192-09D3-8A48-808E-4DA41CEF481D}"/>
                  </a:ext>
                </a:extLst>
              </p:cNvPr>
              <p:cNvSpPr/>
              <p:nvPr/>
            </p:nvSpPr>
            <p:spPr>
              <a:xfrm>
                <a:off x="1046744" y="3926399"/>
                <a:ext cx="225511" cy="22551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8E2237BC-5A4C-AA4C-A80F-3F7D0A1649BC}"/>
                  </a:ext>
                </a:extLst>
              </p:cNvPr>
              <p:cNvSpPr/>
              <p:nvPr/>
            </p:nvSpPr>
            <p:spPr>
              <a:xfrm>
                <a:off x="1039869" y="3927995"/>
                <a:ext cx="1297198" cy="2239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A5BA5B9-B7D9-8240-B5FE-DFF26EC5922B}"/>
                  </a:ext>
                </a:extLst>
              </p:cNvPr>
              <p:cNvSpPr/>
              <p:nvPr/>
            </p:nvSpPr>
            <p:spPr>
              <a:xfrm>
                <a:off x="1172710" y="3927994"/>
                <a:ext cx="334296" cy="2239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100"/>
              </a:p>
            </p:txBody>
          </p: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2685BED-BCC2-4D42-A533-0E0A96F7DC6B}"/>
                </a:ext>
              </a:extLst>
            </p:cNvPr>
            <p:cNvCxnSpPr>
              <a:cxnSpLocks/>
            </p:cNvCxnSpPr>
            <p:nvPr/>
          </p:nvCxnSpPr>
          <p:spPr>
            <a:xfrm>
              <a:off x="1887971" y="4313942"/>
              <a:ext cx="216490" cy="557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6382276-94A0-5346-9279-7D46E7B58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7260" y="4334963"/>
              <a:ext cx="330118" cy="536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ED093DE-91FD-684E-A081-90B8685FD97D}"/>
                </a:ext>
              </a:extLst>
            </p:cNvPr>
            <p:cNvSpPr txBox="1"/>
            <p:nvPr/>
          </p:nvSpPr>
          <p:spPr>
            <a:xfrm>
              <a:off x="4140471" y="3139467"/>
              <a:ext cx="1208420" cy="355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100" b="1" err="1"/>
                <a:t>n-folds</a:t>
              </a:r>
              <a:r>
                <a:rPr lang="de-CH" sz="1100"/>
                <a:t> </a:t>
              </a:r>
              <a:r>
                <a:rPr lang="de-CH" sz="1100" b="1"/>
                <a:t>CV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CA31685-9184-4546-AC56-673536337850}"/>
                </a:ext>
              </a:extLst>
            </p:cNvPr>
            <p:cNvSpPr txBox="1"/>
            <p:nvPr/>
          </p:nvSpPr>
          <p:spPr>
            <a:xfrm>
              <a:off x="1809642" y="4924725"/>
              <a:ext cx="1473960" cy="585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100" b="1" err="1"/>
                <a:t>nrow</a:t>
              </a:r>
              <a:r>
                <a:rPr lang="de-CH" sz="1100" b="1"/>
                <a:t> </a:t>
              </a:r>
              <a:r>
                <a:rPr lang="de-CH" sz="900" b="1"/>
                <a:t>x </a:t>
              </a:r>
              <a:r>
                <a:rPr lang="de-CH" sz="1100" b="1" err="1"/>
                <a:t>n-fold</a:t>
              </a:r>
              <a:r>
                <a:rPr lang="de-CH" sz="1100" b="1"/>
                <a:t> </a:t>
              </a:r>
            </a:p>
            <a:p>
              <a:pPr algn="ctr"/>
              <a:r>
                <a:rPr lang="de-CH" sz="1100" b="1" err="1"/>
                <a:t>output</a:t>
              </a:r>
              <a:r>
                <a:rPr lang="de-CH" sz="1100" b="1"/>
                <a:t> 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7DCAE94-53B9-DD49-BDEF-11D6EE6FC6A5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66" y="5066483"/>
              <a:ext cx="2782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8CE4062-5794-0D43-A7A1-0107A9150106}"/>
                </a:ext>
              </a:extLst>
            </p:cNvPr>
            <p:cNvSpPr txBox="1"/>
            <p:nvPr/>
          </p:nvSpPr>
          <p:spPr>
            <a:xfrm>
              <a:off x="7589879" y="4899820"/>
              <a:ext cx="1312894" cy="35521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100" b="1" err="1"/>
                <a:t>Algorithm</a:t>
              </a:r>
              <a:r>
                <a:rPr lang="de-CH" sz="1100"/>
                <a:t> </a:t>
              </a:r>
              <a:r>
                <a:rPr lang="de-CH" sz="1100" b="1"/>
                <a:t>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2A88465-38EB-574F-81EB-BD7E12CFEB2D}"/>
                </a:ext>
              </a:extLst>
            </p:cNvPr>
            <p:cNvSpPr txBox="1"/>
            <p:nvPr/>
          </p:nvSpPr>
          <p:spPr>
            <a:xfrm>
              <a:off x="8512459" y="2338845"/>
              <a:ext cx="2200929" cy="564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050" b="1"/>
                <a:t>Test </a:t>
              </a:r>
              <a:r>
                <a:rPr lang="de-CH" sz="1050" b="1" err="1"/>
                <a:t>algorithm</a:t>
              </a:r>
              <a:r>
                <a:rPr lang="de-CH" sz="1050" b="1"/>
                <a:t> on </a:t>
              </a:r>
            </a:p>
            <a:p>
              <a:pPr algn="ctr"/>
              <a:r>
                <a:rPr lang="de-CH" sz="1050" b="1"/>
                <a:t> out-</a:t>
              </a:r>
              <a:r>
                <a:rPr lang="de-CH" sz="1050" b="1" err="1"/>
                <a:t>of</a:t>
              </a:r>
              <a:r>
                <a:rPr lang="de-CH" sz="1050" b="1"/>
                <a:t>-sample </a:t>
              </a:r>
              <a:r>
                <a:rPr lang="de-CH" sz="1050" b="1" err="1"/>
                <a:t>dataset</a:t>
              </a:r>
              <a:endParaRPr lang="de-CH" sz="1050" b="1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49D7964-EF8B-E341-8670-9E3ED5388B84}"/>
                </a:ext>
              </a:extLst>
            </p:cNvPr>
            <p:cNvSpPr txBox="1"/>
            <p:nvPr/>
          </p:nvSpPr>
          <p:spPr>
            <a:xfrm>
              <a:off x="4606680" y="5084486"/>
              <a:ext cx="2139983" cy="501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900" b="1" err="1"/>
                <a:t>Use</a:t>
              </a:r>
              <a:r>
                <a:rPr lang="de-CH" sz="900" b="1"/>
                <a:t> </a:t>
              </a:r>
              <a:r>
                <a:rPr lang="de-CH" sz="900" b="1" err="1"/>
                <a:t>as</a:t>
              </a:r>
              <a:r>
                <a:rPr lang="de-CH" sz="900" b="1"/>
                <a:t> </a:t>
              </a:r>
              <a:r>
                <a:rPr lang="de-CH" sz="900" b="1" err="1"/>
                <a:t>input</a:t>
              </a:r>
              <a:r>
                <a:rPr lang="de-CH" sz="900" b="1"/>
                <a:t> </a:t>
              </a:r>
              <a:r>
                <a:rPr lang="de-CH" sz="900" b="1" err="1"/>
                <a:t>for</a:t>
              </a:r>
              <a:r>
                <a:rPr lang="de-CH" sz="900" b="1"/>
                <a:t> </a:t>
              </a:r>
              <a:r>
                <a:rPr lang="de-CH" sz="900" b="1" err="1"/>
                <a:t>training</a:t>
              </a:r>
              <a:endParaRPr lang="de-CH" sz="900" b="1"/>
            </a:p>
            <a:p>
              <a:pPr algn="ctr"/>
              <a:r>
                <a:rPr lang="de-CH" sz="900" b="1"/>
                <a:t>(incl. </a:t>
              </a:r>
              <a:r>
                <a:rPr lang="de-CH" sz="900" b="1" err="1"/>
                <a:t>dependent</a:t>
              </a:r>
              <a:r>
                <a:rPr lang="de-CH" sz="900" b="1"/>
                <a:t> variable)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00F671C-1324-D149-8737-6ACB193B6E7D}"/>
                </a:ext>
              </a:extLst>
            </p:cNvPr>
            <p:cNvCxnSpPr>
              <a:cxnSpLocks/>
            </p:cNvCxnSpPr>
            <p:nvPr/>
          </p:nvCxnSpPr>
          <p:spPr>
            <a:xfrm>
              <a:off x="9126507" y="5055726"/>
              <a:ext cx="8781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B2F3FEE-D4B8-344A-86CA-38873566FCEC}"/>
                </a:ext>
              </a:extLst>
            </p:cNvPr>
            <p:cNvSpPr txBox="1"/>
            <p:nvPr/>
          </p:nvSpPr>
          <p:spPr>
            <a:xfrm>
              <a:off x="10000635" y="4774095"/>
              <a:ext cx="1143124" cy="564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050" b="1"/>
                <a:t>Final </a:t>
              </a:r>
            </a:p>
            <a:p>
              <a:pPr algn="ctr"/>
              <a:r>
                <a:rPr lang="de-CH" sz="1050" b="1" err="1"/>
                <a:t>Prediction</a:t>
              </a:r>
              <a:endParaRPr lang="de-CH" sz="1050" b="1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1FCE6A1-D610-6D4F-A4B2-CDD1F96B4BB3}"/>
                </a:ext>
              </a:extLst>
            </p:cNvPr>
            <p:cNvCxnSpPr/>
            <p:nvPr/>
          </p:nvCxnSpPr>
          <p:spPr>
            <a:xfrm>
              <a:off x="4744681" y="1726930"/>
              <a:ext cx="0" cy="90430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0E27296-F0C8-024D-A7E5-742677C63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681" y="2621760"/>
              <a:ext cx="3495555" cy="947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B140831-2DF4-0F4D-9AD6-777BCDD06C5E}"/>
                </a:ext>
              </a:extLst>
            </p:cNvPr>
            <p:cNvCxnSpPr>
              <a:cxnSpLocks/>
            </p:cNvCxnSpPr>
            <p:nvPr/>
          </p:nvCxnSpPr>
          <p:spPr>
            <a:xfrm>
              <a:off x="8240236" y="2631233"/>
              <a:ext cx="0" cy="21428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A9FBB77-CEEE-CD40-AB70-39F2F905E91B}"/>
                </a:ext>
              </a:extLst>
            </p:cNvPr>
            <p:cNvSpPr txBox="1"/>
            <p:nvPr/>
          </p:nvSpPr>
          <p:spPr>
            <a:xfrm>
              <a:off x="5699330" y="2523510"/>
              <a:ext cx="640342" cy="208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400" b="1" err="1"/>
                <a:t>Algorithm</a:t>
              </a:r>
              <a:r>
                <a:rPr lang="de-CH" sz="400"/>
                <a:t> </a:t>
              </a:r>
              <a:r>
                <a:rPr lang="de-CH" sz="400" b="1"/>
                <a:t>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81388CE-92F1-4349-9BC6-42AF2458BAA8}"/>
                </a:ext>
              </a:extLst>
            </p:cNvPr>
            <p:cNvSpPr txBox="1"/>
            <p:nvPr/>
          </p:nvSpPr>
          <p:spPr>
            <a:xfrm>
              <a:off x="6496649" y="2523510"/>
              <a:ext cx="640342" cy="208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400" b="1" err="1"/>
                <a:t>Algorithm</a:t>
              </a:r>
              <a:r>
                <a:rPr lang="de-CH" sz="400"/>
                <a:t> </a:t>
              </a:r>
              <a:r>
                <a:rPr lang="de-CH" sz="400" b="1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676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Ensemble Model </a:t>
            </a:r>
            <a:r>
              <a:rPr lang="de-DE" err="1"/>
              <a:t>shows</a:t>
            </a:r>
            <a:r>
              <a:rPr lang="de-DE"/>
              <a:t> </a:t>
            </a:r>
            <a:r>
              <a:rPr lang="de-DE" err="1"/>
              <a:t>best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testing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5" y="205521"/>
            <a:ext cx="9286875" cy="216000"/>
          </a:xfrm>
        </p:spPr>
        <p:txBody>
          <a:bodyPr/>
          <a:lstStyle/>
          <a:p>
            <a:r>
              <a:rPr lang="de-DE"/>
              <a:t>4. </a:t>
            </a:r>
            <a:r>
              <a:rPr lang="de-DE" err="1"/>
              <a:t>Machine</a:t>
            </a:r>
            <a:r>
              <a:rPr lang="de-DE"/>
              <a:t> Learning </a:t>
            </a:r>
            <a:r>
              <a:rPr lang="de-DE" err="1"/>
              <a:t>Results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18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1942345-8F97-DA46-927E-61F363C97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53315"/>
              </p:ext>
            </p:extLst>
          </p:nvPr>
        </p:nvGraphicFramePr>
        <p:xfrm>
          <a:off x="695325" y="1467604"/>
          <a:ext cx="10412945" cy="445346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97389">
                  <a:extLst>
                    <a:ext uri="{9D8B030D-6E8A-4147-A177-3AD203B41FA5}">
                      <a16:colId xmlns:a16="http://schemas.microsoft.com/office/drawing/2014/main" val="3891552092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3761477582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3016112744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1738146057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2441973553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2633061099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102702502"/>
                    </a:ext>
                  </a:extLst>
                </a:gridCol>
              </a:tblGrid>
              <a:tr h="262401">
                <a:tc>
                  <a:txBody>
                    <a:bodyPr/>
                    <a:lstStyle/>
                    <a:p>
                      <a:endParaRPr lang="en-CH" sz="16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i="1">
                          <a:effectLst/>
                        </a:rPr>
                        <a:t>Root Mean Square Error</a:t>
                      </a:r>
                      <a:endParaRPr lang="en-CH" sz="1600" b="1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i="1">
                          <a:effectLst/>
                        </a:rPr>
                        <a:t>Adjusted R</a:t>
                      </a:r>
                      <a:r>
                        <a:rPr lang="en-US" sz="1600" b="1" i="1" baseline="30000">
                          <a:effectLst/>
                        </a:rPr>
                        <a:t>2</a:t>
                      </a:r>
                      <a:endParaRPr lang="en-CH" sz="1600" b="1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118460"/>
                  </a:ext>
                </a:extLst>
              </a:tr>
              <a:tr h="48736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600" i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0">
                          <a:effectLst/>
                        </a:rPr>
                        <a:t>Train</a:t>
                      </a:r>
                      <a:endParaRPr lang="en-CH" sz="1600" i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0">
                          <a:effectLst/>
                        </a:rPr>
                        <a:t>Test</a:t>
                      </a:r>
                      <a:endParaRPr lang="en-CH" sz="1600" i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>
                          <a:effectLst/>
                        </a:rPr>
                        <a:t>Train</a:t>
                      </a:r>
                      <a:endParaRPr lang="de-CH" sz="2400" i="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0">
                          <a:effectLst/>
                        </a:rPr>
                        <a:t>Test</a:t>
                      </a:r>
                      <a:endParaRPr lang="en-CH" sz="1600" i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ø Prediction Error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p-value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612763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Linear Regression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0.4010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0.4001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0.6587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0.6607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-0.00051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0.632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651699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Bagging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0.3785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0.3788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0.6963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0.6953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0.00088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0.385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698836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Random Forest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0.2688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0.3600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0.8467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0.7254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-0.00345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0.0003 ***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134814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XGBoost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0.3238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0.3572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0.7776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0.7296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-0.00087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0.358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256185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Stacked Generalization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0.3113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0.3529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0.7945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0.7361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-0.00218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0.02 **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0388531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58EFC84-64B4-A240-9EB4-6E2A5A71B774}"/>
              </a:ext>
            </a:extLst>
          </p:cNvPr>
          <p:cNvGrpSpPr/>
          <p:nvPr/>
        </p:nvGrpSpPr>
        <p:grpSpPr>
          <a:xfrm>
            <a:off x="5452946" y="4070195"/>
            <a:ext cx="2376546" cy="524107"/>
            <a:chOff x="5452946" y="4070195"/>
            <a:chExt cx="2376546" cy="52410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B5D83E7-4826-FC44-AA20-D55C2A0C18ED}"/>
                </a:ext>
              </a:extLst>
            </p:cNvPr>
            <p:cNvSpPr/>
            <p:nvPr/>
          </p:nvSpPr>
          <p:spPr>
            <a:xfrm>
              <a:off x="6534615" y="4245825"/>
              <a:ext cx="309562" cy="17284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0413539-A966-E047-AD95-E83EE479837F}"/>
                </a:ext>
              </a:extLst>
            </p:cNvPr>
            <p:cNvSpPr/>
            <p:nvPr/>
          </p:nvSpPr>
          <p:spPr>
            <a:xfrm>
              <a:off x="5452946" y="4070195"/>
              <a:ext cx="2376546" cy="524107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0B39D9-8CA4-D347-B54B-E7F89D2A3F27}"/>
              </a:ext>
            </a:extLst>
          </p:cNvPr>
          <p:cNvGrpSpPr/>
          <p:nvPr/>
        </p:nvGrpSpPr>
        <p:grpSpPr>
          <a:xfrm>
            <a:off x="5452946" y="2616820"/>
            <a:ext cx="2376546" cy="1277743"/>
            <a:chOff x="5452946" y="2616820"/>
            <a:chExt cx="2376546" cy="1277743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05650AD-84FE-4447-AE25-C8D9463F48B2}"/>
                </a:ext>
              </a:extLst>
            </p:cNvPr>
            <p:cNvSpPr/>
            <p:nvPr/>
          </p:nvSpPr>
          <p:spPr>
            <a:xfrm>
              <a:off x="5452946" y="2616820"/>
              <a:ext cx="2376546" cy="1277743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5DE5A8C0-A64C-7946-BA3F-EAF6A18A2640}"/>
                </a:ext>
              </a:extLst>
            </p:cNvPr>
            <p:cNvSpPr/>
            <p:nvPr/>
          </p:nvSpPr>
          <p:spPr>
            <a:xfrm>
              <a:off x="6532234" y="3493235"/>
              <a:ext cx="309562" cy="17284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584FF4E-0D01-3441-A36D-81FA6F807AEB}"/>
                </a:ext>
              </a:extLst>
            </p:cNvPr>
            <p:cNvSpPr/>
            <p:nvPr/>
          </p:nvSpPr>
          <p:spPr>
            <a:xfrm>
              <a:off x="6532234" y="2743430"/>
              <a:ext cx="309562" cy="17284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CB6B021-FB49-1A4C-AD36-D43E573E7BED}"/>
              </a:ext>
            </a:extLst>
          </p:cNvPr>
          <p:cNvSpPr/>
          <p:nvPr/>
        </p:nvSpPr>
        <p:spPr>
          <a:xfrm>
            <a:off x="8280607" y="4844955"/>
            <a:ext cx="2606467" cy="11843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307F51-EB5F-5441-9FEB-C7CE8B863BA0}"/>
              </a:ext>
            </a:extLst>
          </p:cNvPr>
          <p:cNvGrpSpPr/>
          <p:nvPr/>
        </p:nvGrpSpPr>
        <p:grpSpPr>
          <a:xfrm>
            <a:off x="4011446" y="2612175"/>
            <a:ext cx="3818046" cy="3363621"/>
            <a:chOff x="4011446" y="2612175"/>
            <a:chExt cx="3818046" cy="33636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43781F4-B88C-154C-B1D6-23CE9C1DD6E2}"/>
                </a:ext>
              </a:extLst>
            </p:cNvPr>
            <p:cNvSpPr/>
            <p:nvPr/>
          </p:nvSpPr>
          <p:spPr>
            <a:xfrm>
              <a:off x="6960357" y="2612175"/>
              <a:ext cx="869135" cy="3363621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E41376A-67D9-184B-BB7C-66B153C3932E}"/>
                </a:ext>
              </a:extLst>
            </p:cNvPr>
            <p:cNvSpPr/>
            <p:nvPr/>
          </p:nvSpPr>
          <p:spPr>
            <a:xfrm>
              <a:off x="4011446" y="2612175"/>
              <a:ext cx="869135" cy="3363621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3117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Tree-based</a:t>
            </a:r>
            <a:r>
              <a:rPr lang="de-CH"/>
              <a:t> ML </a:t>
            </a:r>
            <a:r>
              <a:rPr lang="de-CH" err="1"/>
              <a:t>methods</a:t>
            </a:r>
            <a:r>
              <a:rPr lang="de-CH"/>
              <a:t> </a:t>
            </a:r>
            <a:r>
              <a:rPr lang="de-CH" err="1"/>
              <a:t>report</a:t>
            </a:r>
            <a:r>
              <a:rPr lang="de-CH"/>
              <a:t> </a:t>
            </a:r>
            <a:r>
              <a:rPr lang="de-CH" err="1"/>
              <a:t>similar</a:t>
            </a:r>
            <a:r>
              <a:rPr lang="de-CH"/>
              <a:t> </a:t>
            </a:r>
            <a:r>
              <a:rPr lang="de-CH" err="1"/>
              <a:t>feature</a:t>
            </a:r>
            <a:r>
              <a:rPr lang="de-CH"/>
              <a:t> </a:t>
            </a:r>
            <a:r>
              <a:rPr lang="de-CH" err="1"/>
              <a:t>importances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5" y="205521"/>
            <a:ext cx="9286875" cy="216000"/>
          </a:xfrm>
        </p:spPr>
        <p:txBody>
          <a:bodyPr/>
          <a:lstStyle/>
          <a:p>
            <a:r>
              <a:rPr lang="de-DE"/>
              <a:t>4. </a:t>
            </a:r>
            <a:r>
              <a:rPr lang="de-DE" err="1"/>
              <a:t>Machine</a:t>
            </a:r>
            <a:r>
              <a:rPr lang="de-DE"/>
              <a:t> Learning </a:t>
            </a:r>
            <a:r>
              <a:rPr lang="de-DE" err="1"/>
              <a:t>Results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19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1942345-8F97-DA46-927E-61F363C97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85788"/>
              </p:ext>
            </p:extLst>
          </p:nvPr>
        </p:nvGraphicFramePr>
        <p:xfrm>
          <a:off x="695325" y="1380009"/>
          <a:ext cx="10586394" cy="411887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30326">
                  <a:extLst>
                    <a:ext uri="{9D8B030D-6E8A-4147-A177-3AD203B41FA5}">
                      <a16:colId xmlns:a16="http://schemas.microsoft.com/office/drawing/2014/main" val="3891552092"/>
                    </a:ext>
                  </a:extLst>
                </a:gridCol>
                <a:gridCol w="2114017">
                  <a:extLst>
                    <a:ext uri="{9D8B030D-6E8A-4147-A177-3AD203B41FA5}">
                      <a16:colId xmlns:a16="http://schemas.microsoft.com/office/drawing/2014/main" val="3761477582"/>
                    </a:ext>
                  </a:extLst>
                </a:gridCol>
                <a:gridCol w="2114017">
                  <a:extLst>
                    <a:ext uri="{9D8B030D-6E8A-4147-A177-3AD203B41FA5}">
                      <a16:colId xmlns:a16="http://schemas.microsoft.com/office/drawing/2014/main" val="3016112744"/>
                    </a:ext>
                  </a:extLst>
                </a:gridCol>
                <a:gridCol w="2114017">
                  <a:extLst>
                    <a:ext uri="{9D8B030D-6E8A-4147-A177-3AD203B41FA5}">
                      <a16:colId xmlns:a16="http://schemas.microsoft.com/office/drawing/2014/main" val="1738146057"/>
                    </a:ext>
                  </a:extLst>
                </a:gridCol>
                <a:gridCol w="2114017">
                  <a:extLst>
                    <a:ext uri="{9D8B030D-6E8A-4147-A177-3AD203B41FA5}">
                      <a16:colId xmlns:a16="http://schemas.microsoft.com/office/drawing/2014/main" val="2441973553"/>
                    </a:ext>
                  </a:extLst>
                </a:gridCol>
              </a:tblGrid>
              <a:tr h="242615">
                <a:tc>
                  <a:txBody>
                    <a:bodyPr/>
                    <a:lstStyle/>
                    <a:p>
                      <a:endParaRPr lang="en-CH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Linear Model</a:t>
                      </a:r>
                      <a:endParaRPr lang="en-CH" sz="16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Bagging</a:t>
                      </a:r>
                      <a:endParaRPr lang="en-CH" sz="16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Random Forest</a:t>
                      </a:r>
                      <a:endParaRPr lang="en-CH" sz="16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XGBoost</a:t>
                      </a:r>
                      <a:endParaRPr lang="en-CH" sz="16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118460"/>
                  </a:ext>
                </a:extLst>
              </a:tr>
              <a:tr h="450613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Measurement Method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Part* 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Frequency**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Permutation***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Gain****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612763"/>
                  </a:ext>
                </a:extLst>
              </a:tr>
              <a:tr h="68488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1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Living Area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Living Area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Living Area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Living Area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651699"/>
                  </a:ext>
                </a:extLst>
              </a:tr>
              <a:tr h="68488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2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Bathrooms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Age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Age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Age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698836"/>
                  </a:ext>
                </a:extLst>
              </a:tr>
              <a:tr h="68488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3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Pool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Bathroom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Bathroom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Area Garage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134814"/>
                  </a:ext>
                </a:extLst>
              </a:tr>
              <a:tr h="68488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4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Lot Area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Story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Area Lot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Area Lot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256185"/>
                  </a:ext>
                </a:extLst>
              </a:tr>
              <a:tr h="68488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5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Dummy Tub or Spa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Area Lot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Bedroom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Bathroom</a:t>
                      </a:r>
                      <a:endParaRPr lang="en-CH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038853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C369ACD-C888-9A40-AD1B-825B95DC006A}"/>
              </a:ext>
            </a:extLst>
          </p:cNvPr>
          <p:cNvSpPr/>
          <p:nvPr/>
        </p:nvSpPr>
        <p:spPr>
          <a:xfrm>
            <a:off x="2115010" y="5617816"/>
            <a:ext cx="9381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00"/>
              </a:spcBef>
              <a:spcAft>
                <a:spcPts val="100"/>
              </a:spcAft>
            </a:pPr>
            <a:r>
              <a:rPr lang="en-US" sz="1000" i="1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*Part: measures the unique contribution of independent variables to R</a:t>
            </a:r>
            <a:r>
              <a:rPr lang="en-US" sz="1000" i="1" baseline="3000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CH" sz="1000"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</a:pPr>
            <a:r>
              <a:rPr lang="en-US" sz="1000" i="1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**Frequency: measures the frequency of a feature across all trees.</a:t>
            </a:r>
            <a:endParaRPr lang="en-CH" sz="1000"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</a:pPr>
            <a:r>
              <a:rPr lang="en-US" sz="1000" i="1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***Permutation: measures the decrease in a model score when a single feature value is randomly shuffled, which breaks the relationship between the feature and the true outcome. </a:t>
            </a:r>
            <a:endParaRPr lang="en-CH" sz="1000"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</a:pPr>
            <a:r>
              <a:rPr lang="en-US" sz="1000" i="1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****Gain: represents the fractional contribution of each feature to the model based on the total gain of this feature’s splits.</a:t>
            </a:r>
            <a:endParaRPr lang="en-CH" sz="100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921E1B-4919-1345-886E-68ED9C14F320}"/>
              </a:ext>
            </a:extLst>
          </p:cNvPr>
          <p:cNvGrpSpPr/>
          <p:nvPr/>
        </p:nvGrpSpPr>
        <p:grpSpPr>
          <a:xfrm>
            <a:off x="3075066" y="2371363"/>
            <a:ext cx="7812009" cy="1208178"/>
            <a:chOff x="3075066" y="2371363"/>
            <a:chExt cx="7812009" cy="120817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D5EEC2C-7C58-CA4D-BE13-D2DEB970E888}"/>
                </a:ext>
              </a:extLst>
            </p:cNvPr>
            <p:cNvSpPr/>
            <p:nvPr/>
          </p:nvSpPr>
          <p:spPr>
            <a:xfrm>
              <a:off x="5338762" y="2371363"/>
              <a:ext cx="5548313" cy="1208178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4F39608-78FD-D24C-A6C2-A815F180E50F}"/>
                </a:ext>
              </a:extLst>
            </p:cNvPr>
            <p:cNvSpPr/>
            <p:nvPr/>
          </p:nvSpPr>
          <p:spPr>
            <a:xfrm>
              <a:off x="3075066" y="2371363"/>
              <a:ext cx="1653052" cy="550257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97384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Ensemble Model </a:t>
            </a:r>
            <a:r>
              <a:rPr lang="de-DE" err="1"/>
              <a:t>shows</a:t>
            </a:r>
            <a:r>
              <a:rPr lang="de-DE"/>
              <a:t> </a:t>
            </a:r>
            <a:r>
              <a:rPr lang="de-DE" err="1"/>
              <a:t>best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testing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5" y="205521"/>
            <a:ext cx="9286875" cy="216000"/>
          </a:xfrm>
        </p:spPr>
        <p:txBody>
          <a:bodyPr/>
          <a:lstStyle/>
          <a:p>
            <a:r>
              <a:rPr lang="de-DE"/>
              <a:t>4. </a:t>
            </a:r>
            <a:r>
              <a:rPr lang="de-DE" err="1"/>
              <a:t>Machine</a:t>
            </a:r>
            <a:r>
              <a:rPr lang="de-DE"/>
              <a:t> Learning </a:t>
            </a:r>
            <a:r>
              <a:rPr lang="de-DE" err="1"/>
              <a:t>Results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2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1942345-8F97-DA46-927E-61F363C975DD}"/>
              </a:ext>
            </a:extLst>
          </p:cNvPr>
          <p:cNvGraphicFramePr>
            <a:graphicFrameLocks noGrp="1"/>
          </p:cNvGraphicFramePr>
          <p:nvPr/>
        </p:nvGraphicFramePr>
        <p:xfrm>
          <a:off x="695325" y="1467604"/>
          <a:ext cx="10412945" cy="445346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97389">
                  <a:extLst>
                    <a:ext uri="{9D8B030D-6E8A-4147-A177-3AD203B41FA5}">
                      <a16:colId xmlns:a16="http://schemas.microsoft.com/office/drawing/2014/main" val="3891552092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3761477582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3016112744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1738146057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2441973553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2633061099"/>
                    </a:ext>
                  </a:extLst>
                </a:gridCol>
                <a:gridCol w="1485926">
                  <a:extLst>
                    <a:ext uri="{9D8B030D-6E8A-4147-A177-3AD203B41FA5}">
                      <a16:colId xmlns:a16="http://schemas.microsoft.com/office/drawing/2014/main" val="102702502"/>
                    </a:ext>
                  </a:extLst>
                </a:gridCol>
              </a:tblGrid>
              <a:tr h="262401">
                <a:tc>
                  <a:txBody>
                    <a:bodyPr/>
                    <a:lstStyle/>
                    <a:p>
                      <a:endParaRPr lang="en-CH" sz="16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i="1">
                          <a:effectLst/>
                        </a:rPr>
                        <a:t>Root Mean Square Error</a:t>
                      </a:r>
                      <a:endParaRPr lang="en-CH" sz="1600" b="1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i="1">
                          <a:effectLst/>
                        </a:rPr>
                        <a:t>Adjusted R</a:t>
                      </a:r>
                      <a:r>
                        <a:rPr lang="en-US" sz="1600" b="1" i="1" baseline="30000">
                          <a:effectLst/>
                        </a:rPr>
                        <a:t>2</a:t>
                      </a:r>
                      <a:endParaRPr lang="en-CH" sz="1600" b="1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118460"/>
                  </a:ext>
                </a:extLst>
              </a:tr>
              <a:tr h="48736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endParaRPr lang="en-CH" sz="1600" i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0">
                          <a:effectLst/>
                        </a:rPr>
                        <a:t>Train</a:t>
                      </a:r>
                      <a:endParaRPr lang="en-CH" sz="1600" i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0">
                          <a:effectLst/>
                        </a:rPr>
                        <a:t>Test</a:t>
                      </a:r>
                      <a:endParaRPr lang="en-CH" sz="1600" i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>
                          <a:effectLst/>
                        </a:rPr>
                        <a:t>Train</a:t>
                      </a:r>
                      <a:endParaRPr lang="de-CH" sz="2400" i="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0">
                          <a:effectLst/>
                        </a:rPr>
                        <a:t>Test</a:t>
                      </a:r>
                      <a:endParaRPr lang="en-CH" sz="1600" i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ø Prediction Error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p-value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612763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Linear Regression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0.4010</a:t>
                      </a:r>
                      <a:endParaRPr lang="en-CH" sz="1600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0.4001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0.6587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0.6607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-0.00051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0.632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651699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Bagging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0.3785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0.3788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0.6963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0.6953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0.00088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0.385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698836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Random Forest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0.2688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0.3600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0.8467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0.7254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-0.00345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0.0003 ***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134814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XGBoost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0.3238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0.3572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0.7776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0.7296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-0.00087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0.358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256185"/>
                  </a:ext>
                </a:extLst>
              </a:tr>
              <a:tr h="74074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Stacked Generalization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0.3113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0.3529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0.7945</a:t>
                      </a:r>
                      <a:endParaRPr lang="de-CH" sz="2400"/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0.7361</a:t>
                      </a:r>
                      <a:endParaRPr lang="en-CH" sz="160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>
                          <a:effectLst/>
                        </a:rPr>
                        <a:t>-0.00218</a:t>
                      </a:r>
                      <a:endParaRPr lang="en-CH" sz="1600" i="1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i="1" dirty="0">
                          <a:effectLst/>
                        </a:rPr>
                        <a:t>0.02 **</a:t>
                      </a:r>
                      <a:endParaRPr lang="en-CH" sz="1600" i="1" dirty="0"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25" marR="45925" marT="0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0388531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58EFC84-64B4-A240-9EB4-6E2A5A71B774}"/>
              </a:ext>
            </a:extLst>
          </p:cNvPr>
          <p:cNvGrpSpPr/>
          <p:nvPr/>
        </p:nvGrpSpPr>
        <p:grpSpPr>
          <a:xfrm>
            <a:off x="5452946" y="4070195"/>
            <a:ext cx="2376546" cy="524107"/>
            <a:chOff x="5452946" y="4070195"/>
            <a:chExt cx="2376546" cy="52410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B5D83E7-4826-FC44-AA20-D55C2A0C18ED}"/>
                </a:ext>
              </a:extLst>
            </p:cNvPr>
            <p:cNvSpPr/>
            <p:nvPr/>
          </p:nvSpPr>
          <p:spPr>
            <a:xfrm>
              <a:off x="6534615" y="4245825"/>
              <a:ext cx="309562" cy="17284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0413539-A966-E047-AD95-E83EE479837F}"/>
                </a:ext>
              </a:extLst>
            </p:cNvPr>
            <p:cNvSpPr/>
            <p:nvPr/>
          </p:nvSpPr>
          <p:spPr>
            <a:xfrm>
              <a:off x="5452946" y="4070195"/>
              <a:ext cx="2376546" cy="524107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0B39D9-8CA4-D347-B54B-E7F89D2A3F27}"/>
              </a:ext>
            </a:extLst>
          </p:cNvPr>
          <p:cNvGrpSpPr/>
          <p:nvPr/>
        </p:nvGrpSpPr>
        <p:grpSpPr>
          <a:xfrm>
            <a:off x="5452946" y="2616820"/>
            <a:ext cx="2376546" cy="1277743"/>
            <a:chOff x="5452946" y="2616820"/>
            <a:chExt cx="2376546" cy="1277743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05650AD-84FE-4447-AE25-C8D9463F48B2}"/>
                </a:ext>
              </a:extLst>
            </p:cNvPr>
            <p:cNvSpPr/>
            <p:nvPr/>
          </p:nvSpPr>
          <p:spPr>
            <a:xfrm>
              <a:off x="5452946" y="2616820"/>
              <a:ext cx="2376546" cy="1277743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5DE5A8C0-A64C-7946-BA3F-EAF6A18A2640}"/>
                </a:ext>
              </a:extLst>
            </p:cNvPr>
            <p:cNvSpPr/>
            <p:nvPr/>
          </p:nvSpPr>
          <p:spPr>
            <a:xfrm>
              <a:off x="6532234" y="3493235"/>
              <a:ext cx="309562" cy="17284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584FF4E-0D01-3441-A36D-81FA6F807AEB}"/>
                </a:ext>
              </a:extLst>
            </p:cNvPr>
            <p:cNvSpPr/>
            <p:nvPr/>
          </p:nvSpPr>
          <p:spPr>
            <a:xfrm>
              <a:off x="6532234" y="2743430"/>
              <a:ext cx="309562" cy="17284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CB6B021-FB49-1A4C-AD36-D43E573E7BED}"/>
              </a:ext>
            </a:extLst>
          </p:cNvPr>
          <p:cNvSpPr/>
          <p:nvPr/>
        </p:nvSpPr>
        <p:spPr>
          <a:xfrm>
            <a:off x="8280607" y="4844955"/>
            <a:ext cx="2606467" cy="11843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307F51-EB5F-5441-9FEB-C7CE8B863BA0}"/>
              </a:ext>
            </a:extLst>
          </p:cNvPr>
          <p:cNvGrpSpPr/>
          <p:nvPr/>
        </p:nvGrpSpPr>
        <p:grpSpPr>
          <a:xfrm>
            <a:off x="4011446" y="2612175"/>
            <a:ext cx="3818046" cy="3363621"/>
            <a:chOff x="4011446" y="2612175"/>
            <a:chExt cx="3818046" cy="33636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43781F4-B88C-154C-B1D6-23CE9C1DD6E2}"/>
                </a:ext>
              </a:extLst>
            </p:cNvPr>
            <p:cNvSpPr/>
            <p:nvPr/>
          </p:nvSpPr>
          <p:spPr>
            <a:xfrm>
              <a:off x="6960357" y="2612175"/>
              <a:ext cx="869135" cy="3363621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E41376A-67D9-184B-BB7C-66B153C3932E}"/>
                </a:ext>
              </a:extLst>
            </p:cNvPr>
            <p:cNvSpPr/>
            <p:nvPr/>
          </p:nvSpPr>
          <p:spPr>
            <a:xfrm>
              <a:off x="4011446" y="2612175"/>
              <a:ext cx="869135" cy="3363621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9325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Living Area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most</a:t>
            </a:r>
            <a:r>
              <a:rPr lang="de-CH"/>
              <a:t> </a:t>
            </a:r>
            <a:r>
              <a:rPr lang="de-CH" err="1"/>
              <a:t>important</a:t>
            </a:r>
            <a:r>
              <a:rPr lang="de-CH"/>
              <a:t> variable </a:t>
            </a:r>
            <a:r>
              <a:rPr lang="de-CH" err="1"/>
              <a:t>for</a:t>
            </a:r>
            <a:r>
              <a:rPr lang="de-CH"/>
              <a:t> XG-</a:t>
            </a:r>
            <a:r>
              <a:rPr lang="de-CH" err="1"/>
              <a:t>Boost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5" y="205521"/>
            <a:ext cx="9286875" cy="216000"/>
          </a:xfrm>
        </p:spPr>
        <p:txBody>
          <a:bodyPr/>
          <a:lstStyle/>
          <a:p>
            <a:r>
              <a:rPr lang="de-DE"/>
              <a:t>4. </a:t>
            </a:r>
            <a:r>
              <a:rPr lang="de-DE" err="1"/>
              <a:t>Machine</a:t>
            </a:r>
            <a:r>
              <a:rPr lang="de-DE"/>
              <a:t> Learning </a:t>
            </a:r>
            <a:r>
              <a:rPr lang="de-DE" err="1"/>
              <a:t>Results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20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90A9C70-6B9E-5441-B85F-CE26FC4550A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/>
          <a:stretch/>
        </p:blipFill>
        <p:spPr>
          <a:xfrm>
            <a:off x="324622" y="1467605"/>
            <a:ext cx="5589163" cy="434246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11184D8-0B50-0C48-895B-7044A3C6709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17" y="1467604"/>
            <a:ext cx="5179570" cy="43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3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The </a:t>
            </a:r>
            <a:r>
              <a:rPr lang="de-CH" err="1"/>
              <a:t>algorithms</a:t>
            </a:r>
            <a:r>
              <a:rPr lang="de-CH"/>
              <a:t> still </a:t>
            </a:r>
            <a:r>
              <a:rPr lang="de-CH" err="1"/>
              <a:t>contain</a:t>
            </a:r>
            <a:r>
              <a:rPr lang="de-CH"/>
              <a:t> </a:t>
            </a:r>
            <a:r>
              <a:rPr lang="de-CH" err="1"/>
              <a:t>many</a:t>
            </a:r>
            <a:r>
              <a:rPr lang="de-CH"/>
              <a:t> </a:t>
            </a:r>
            <a:r>
              <a:rPr lang="de-CH" err="1"/>
              <a:t>outliers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5" y="205521"/>
            <a:ext cx="9286875" cy="216000"/>
          </a:xfrm>
        </p:spPr>
        <p:txBody>
          <a:bodyPr/>
          <a:lstStyle/>
          <a:p>
            <a:r>
              <a:rPr lang="de-DE"/>
              <a:t>5. Interpretation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Results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21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B81590A-CB94-1343-8044-D8D8FF4159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8" y="1094134"/>
            <a:ext cx="6430405" cy="5395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4F7AF-E4FE-224B-BCD2-EEE769078F55}"/>
              </a:ext>
            </a:extLst>
          </p:cNvPr>
          <p:cNvSpPr txBox="1"/>
          <p:nvPr/>
        </p:nvSpPr>
        <p:spPr bwMode="auto">
          <a:xfrm>
            <a:off x="7463481" y="1412875"/>
            <a:ext cx="4033194" cy="492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de-CH" sz="1200" err="1"/>
          </a:p>
        </p:txBody>
      </p:sp>
    </p:spTree>
    <p:extLst>
      <p:ext uri="{BB962C8B-B14F-4D97-AF65-F5344CB8AC3E}">
        <p14:creationId xmlns:p14="http://schemas.microsoft.com/office/powerpoint/2010/main" val="3448397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6250"/>
            <a:ext cx="9653006" cy="936625"/>
          </a:xfrm>
        </p:spPr>
        <p:txBody>
          <a:bodyPr/>
          <a:lstStyle/>
          <a:p>
            <a:r>
              <a:rPr lang="de-CH"/>
              <a:t>All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algorithms</a:t>
            </a:r>
            <a:r>
              <a:rPr lang="de-CH"/>
              <a:t> </a:t>
            </a:r>
            <a:r>
              <a:rPr lang="de-CH" err="1"/>
              <a:t>perfom</a:t>
            </a:r>
            <a:r>
              <a:rPr lang="de-CH"/>
              <a:t> </a:t>
            </a:r>
            <a:r>
              <a:rPr lang="de-CH" err="1"/>
              <a:t>poorly</a:t>
            </a:r>
            <a:r>
              <a:rPr lang="de-CH"/>
              <a:t> on extreme </a:t>
            </a:r>
            <a:r>
              <a:rPr lang="de-CH" err="1"/>
              <a:t>values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5" y="205521"/>
            <a:ext cx="9286875" cy="216000"/>
          </a:xfrm>
        </p:spPr>
        <p:txBody>
          <a:bodyPr/>
          <a:lstStyle/>
          <a:p>
            <a:r>
              <a:rPr lang="de-DE"/>
              <a:t>5. Interpretation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Results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22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EF10EB-C99A-D446-B5C7-92B4E5567102}"/>
              </a:ext>
            </a:extLst>
          </p:cNvPr>
          <p:cNvGrpSpPr/>
          <p:nvPr/>
        </p:nvGrpSpPr>
        <p:grpSpPr>
          <a:xfrm>
            <a:off x="425943" y="1297485"/>
            <a:ext cx="9558125" cy="5192215"/>
            <a:chOff x="406174" y="1150780"/>
            <a:chExt cx="9558125" cy="5192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A99A42-74F9-A74B-BBE7-6070282F189E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6"/>
            <a:stretch/>
          </p:blipFill>
          <p:spPr bwMode="auto">
            <a:xfrm>
              <a:off x="6457547" y="1719565"/>
              <a:ext cx="3506752" cy="455798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3C0C6B09-1B56-B344-A438-4AB3D7E76E5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9"/>
            <a:stretch/>
          </p:blipFill>
          <p:spPr bwMode="auto">
            <a:xfrm>
              <a:off x="406174" y="1733205"/>
              <a:ext cx="5077846" cy="46097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3C86C3-794A-3542-ACA9-F99DBEBEF993}"/>
                </a:ext>
              </a:extLst>
            </p:cNvPr>
            <p:cNvSpPr txBox="1"/>
            <p:nvPr/>
          </p:nvSpPr>
          <p:spPr bwMode="auto">
            <a:xfrm>
              <a:off x="695325" y="1150780"/>
              <a:ext cx="1235676" cy="181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36000" tIns="36000" rIns="36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de-CH" b="1"/>
                <a:t>XGBOOST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9E2C3C-5926-CA4E-B237-BADEBC239ACC}"/>
                </a:ext>
              </a:extLst>
            </p:cNvPr>
            <p:cNvSpPr txBox="1"/>
            <p:nvPr/>
          </p:nvSpPr>
          <p:spPr bwMode="auto">
            <a:xfrm>
              <a:off x="6824276" y="1150780"/>
              <a:ext cx="2962275" cy="229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36000" tIns="36000" rIns="36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de-CH" b="1"/>
                <a:t>STACKED GENERALIZATION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18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ML </a:t>
            </a:r>
            <a:r>
              <a:rPr lang="de-CH" err="1"/>
              <a:t>methods</a:t>
            </a:r>
            <a:r>
              <a:rPr lang="de-CH"/>
              <a:t> </a:t>
            </a:r>
            <a:r>
              <a:rPr lang="de-CH" err="1"/>
              <a:t>show</a:t>
            </a:r>
            <a:r>
              <a:rPr lang="de-CH"/>
              <a:t> </a:t>
            </a:r>
            <a:r>
              <a:rPr lang="de-CH" err="1"/>
              <a:t>significant</a:t>
            </a:r>
            <a:r>
              <a:rPr lang="de-CH"/>
              <a:t> out-</a:t>
            </a:r>
            <a:r>
              <a:rPr lang="de-CH" err="1"/>
              <a:t>of</a:t>
            </a:r>
            <a:r>
              <a:rPr lang="de-CH"/>
              <a:t>-sample </a:t>
            </a:r>
            <a:r>
              <a:rPr lang="de-CH" err="1"/>
              <a:t>outperformance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325" y="205521"/>
            <a:ext cx="9286875" cy="216000"/>
          </a:xfrm>
        </p:spPr>
        <p:txBody>
          <a:bodyPr/>
          <a:lstStyle/>
          <a:p>
            <a:r>
              <a:rPr lang="de-DE"/>
              <a:t>6. </a:t>
            </a:r>
            <a:r>
              <a:rPr lang="de-DE" err="1"/>
              <a:t>Conclusion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23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A146A-FED1-A64E-92B5-912375811F80}"/>
              </a:ext>
            </a:extLst>
          </p:cNvPr>
          <p:cNvSpPr txBox="1"/>
          <p:nvPr/>
        </p:nvSpPr>
        <p:spPr bwMode="auto">
          <a:xfrm>
            <a:off x="695326" y="1467604"/>
            <a:ext cx="4713016" cy="486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00050" indent="-388938">
              <a:spcAft>
                <a:spcPts val="1000"/>
              </a:spcAft>
              <a:buFont typeface="Wingdings" pitchFamily="2" charset="2"/>
              <a:buChar char="Ø"/>
            </a:pPr>
            <a:r>
              <a:rPr lang="de-CH" err="1"/>
              <a:t>Hedonic</a:t>
            </a:r>
            <a:r>
              <a:rPr lang="de-CH"/>
              <a:t> </a:t>
            </a:r>
            <a:r>
              <a:rPr lang="de-CH" err="1"/>
              <a:t>regression</a:t>
            </a:r>
            <a:r>
              <a:rPr lang="de-CH"/>
              <a:t> </a:t>
            </a:r>
            <a:r>
              <a:rPr lang="de-CH" err="1"/>
              <a:t>can</a:t>
            </a:r>
            <a:r>
              <a:rPr lang="de-CH"/>
              <a:t> </a:t>
            </a:r>
            <a:r>
              <a:rPr lang="de-CH" err="1"/>
              <a:t>explain</a:t>
            </a:r>
            <a:r>
              <a:rPr lang="de-CH"/>
              <a:t> </a:t>
            </a:r>
            <a:r>
              <a:rPr lang="de-CH" err="1"/>
              <a:t>substantially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variance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data</a:t>
            </a:r>
            <a:r>
              <a:rPr lang="de-CH"/>
              <a:t>, </a:t>
            </a:r>
            <a:r>
              <a:rPr lang="de-CH" err="1"/>
              <a:t>supporting</a:t>
            </a:r>
            <a:r>
              <a:rPr lang="de-CH"/>
              <a:t> </a:t>
            </a:r>
            <a:r>
              <a:rPr lang="de-CH" err="1"/>
              <a:t>hedonic</a:t>
            </a:r>
            <a:r>
              <a:rPr lang="de-CH"/>
              <a:t> </a:t>
            </a:r>
            <a:r>
              <a:rPr lang="de-CH" err="1"/>
              <a:t>pricing</a:t>
            </a:r>
            <a:r>
              <a:rPr lang="de-CH"/>
              <a:t> </a:t>
            </a:r>
            <a:r>
              <a:rPr lang="de-CH" err="1"/>
              <a:t>theory</a:t>
            </a:r>
            <a:endParaRPr lang="de-CH"/>
          </a:p>
          <a:p>
            <a:pPr marL="400050" indent="-388938">
              <a:spcAft>
                <a:spcPts val="1000"/>
              </a:spcAft>
              <a:buFont typeface="Wingdings" pitchFamily="2" charset="2"/>
              <a:buChar char="Ø"/>
            </a:pPr>
            <a:r>
              <a:rPr lang="de-CH"/>
              <a:t>ML </a:t>
            </a:r>
            <a:r>
              <a:rPr lang="de-CH" err="1"/>
              <a:t>Methods</a:t>
            </a:r>
            <a:r>
              <a:rPr lang="de-CH"/>
              <a:t> </a:t>
            </a:r>
            <a:r>
              <a:rPr lang="de-CH" err="1"/>
              <a:t>complement</a:t>
            </a:r>
            <a:r>
              <a:rPr lang="de-CH"/>
              <a:t> </a:t>
            </a:r>
            <a:r>
              <a:rPr lang="de-CH" err="1"/>
              <a:t>Hedonic</a:t>
            </a:r>
            <a:r>
              <a:rPr lang="de-CH"/>
              <a:t> Regression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economic</a:t>
            </a:r>
            <a:r>
              <a:rPr lang="de-CH"/>
              <a:t> </a:t>
            </a:r>
            <a:r>
              <a:rPr lang="de-CH" err="1"/>
              <a:t>analysis</a:t>
            </a:r>
            <a:r>
              <a:rPr lang="de-CH"/>
              <a:t>, but </a:t>
            </a:r>
            <a:r>
              <a:rPr lang="de-CH" err="1"/>
              <a:t>outperform</a:t>
            </a:r>
            <a:r>
              <a:rPr lang="de-CH"/>
              <a:t> </a:t>
            </a:r>
            <a:r>
              <a:rPr lang="de-CH" err="1"/>
              <a:t>solely</a:t>
            </a:r>
            <a:r>
              <a:rPr lang="de-CH"/>
              <a:t> on </a:t>
            </a:r>
            <a:r>
              <a:rPr lang="de-CH" err="1"/>
              <a:t>prediction</a:t>
            </a:r>
            <a:r>
              <a:rPr lang="de-CH"/>
              <a:t> </a:t>
            </a:r>
            <a:r>
              <a:rPr lang="de-CH" err="1"/>
              <a:t>tasks</a:t>
            </a:r>
            <a:endParaRPr lang="de-CH"/>
          </a:p>
          <a:p>
            <a:pPr marL="400050" indent="-388938">
              <a:spcAft>
                <a:spcPts val="1000"/>
              </a:spcAft>
              <a:buFont typeface="Wingdings" pitchFamily="2" charset="2"/>
              <a:buChar char="Ø"/>
            </a:pPr>
            <a:r>
              <a:rPr lang="de-CH"/>
              <a:t>Variable </a:t>
            </a:r>
            <a:r>
              <a:rPr lang="de-CH" err="1"/>
              <a:t>Importance</a:t>
            </a:r>
            <a:r>
              <a:rPr lang="de-CH"/>
              <a:t> </a:t>
            </a:r>
            <a:r>
              <a:rPr lang="de-CH" err="1"/>
              <a:t>plots</a:t>
            </a:r>
            <a:r>
              <a:rPr lang="de-CH"/>
              <a:t> </a:t>
            </a:r>
            <a:r>
              <a:rPr lang="de-CH" err="1"/>
              <a:t>help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determine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selection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Hedonics</a:t>
            </a:r>
          </a:p>
          <a:p>
            <a:pPr marL="400050" indent="-388938">
              <a:spcAft>
                <a:spcPts val="1000"/>
              </a:spcAft>
              <a:buFont typeface="Wingdings" pitchFamily="2" charset="2"/>
              <a:buChar char="Ø"/>
            </a:pPr>
            <a:r>
              <a:rPr lang="de-CH" err="1"/>
              <a:t>XGBoost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most</a:t>
            </a:r>
            <a:r>
              <a:rPr lang="de-CH"/>
              <a:t> favorable </a:t>
            </a:r>
            <a:r>
              <a:rPr lang="de-CH" err="1"/>
              <a:t>algorithm</a:t>
            </a:r>
            <a:r>
              <a:rPr lang="de-CH"/>
              <a:t> </a:t>
            </a:r>
            <a:r>
              <a:rPr lang="de-CH" err="1"/>
              <a:t>considering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prediction</a:t>
            </a:r>
            <a:r>
              <a:rPr lang="de-CH"/>
              <a:t> </a:t>
            </a:r>
            <a:r>
              <a:rPr lang="de-CH" err="1"/>
              <a:t>variance</a:t>
            </a:r>
            <a:r>
              <a:rPr lang="de-CH"/>
              <a:t>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computational</a:t>
            </a:r>
            <a:r>
              <a:rPr lang="de-CH"/>
              <a:t> </a:t>
            </a:r>
            <a:r>
              <a:rPr lang="de-CH" err="1"/>
              <a:t>speed</a:t>
            </a:r>
            <a:endParaRPr lang="de-CH"/>
          </a:p>
          <a:p>
            <a:pPr marL="400050" indent="-388938">
              <a:spcAft>
                <a:spcPts val="1000"/>
              </a:spcAft>
              <a:buFont typeface="Wingdings" pitchFamily="2" charset="2"/>
              <a:buChar char="Ø"/>
            </a:pPr>
            <a:r>
              <a:rPr lang="de-CH" err="1"/>
              <a:t>Stacked</a:t>
            </a:r>
            <a:r>
              <a:rPr lang="de-CH"/>
              <a:t> </a:t>
            </a:r>
            <a:r>
              <a:rPr lang="de-CH" err="1"/>
              <a:t>Generalization</a:t>
            </a:r>
            <a:r>
              <a:rPr lang="de-CH"/>
              <a:t> </a:t>
            </a:r>
            <a:r>
              <a:rPr lang="de-CH" err="1"/>
              <a:t>performs</a:t>
            </a:r>
            <a:r>
              <a:rPr lang="de-CH"/>
              <a:t> </a:t>
            </a:r>
            <a:r>
              <a:rPr lang="de-CH" err="1"/>
              <a:t>slightly</a:t>
            </a:r>
            <a:r>
              <a:rPr lang="de-CH"/>
              <a:t> </a:t>
            </a:r>
            <a:r>
              <a:rPr lang="de-CH" err="1"/>
              <a:t>better</a:t>
            </a:r>
            <a:r>
              <a:rPr lang="de-CH"/>
              <a:t> </a:t>
            </a:r>
            <a:r>
              <a:rPr lang="de-CH" err="1"/>
              <a:t>as</a:t>
            </a:r>
            <a:r>
              <a:rPr lang="de-CH"/>
              <a:t> </a:t>
            </a:r>
            <a:r>
              <a:rPr lang="de-CH" err="1"/>
              <a:t>XGBoost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higher</a:t>
            </a:r>
            <a:r>
              <a:rPr lang="de-CH"/>
              <a:t> </a:t>
            </a:r>
            <a:r>
              <a:rPr lang="de-CH" err="1"/>
              <a:t>variance</a:t>
            </a:r>
            <a:endParaRPr lang="de-CH"/>
          </a:p>
          <a:p>
            <a:pPr marL="400050" indent="-388938">
              <a:spcAft>
                <a:spcPts val="1000"/>
              </a:spcAft>
              <a:buFont typeface="Wingdings" pitchFamily="2" charset="2"/>
              <a:buChar char="Ø"/>
            </a:pPr>
            <a:r>
              <a:rPr lang="de-CH" err="1"/>
              <a:t>Overfitting</a:t>
            </a:r>
            <a:r>
              <a:rPr lang="de-CH"/>
              <a:t> </a:t>
            </a:r>
            <a:r>
              <a:rPr lang="de-CH" err="1"/>
              <a:t>can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(</a:t>
            </a:r>
            <a:r>
              <a:rPr lang="de-CH" err="1"/>
              <a:t>partly</a:t>
            </a:r>
            <a:r>
              <a:rPr lang="de-CH"/>
              <a:t>) </a:t>
            </a:r>
            <a:r>
              <a:rPr lang="de-CH" err="1"/>
              <a:t>mitigated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regularization</a:t>
            </a:r>
            <a:r>
              <a:rPr lang="de-CH"/>
              <a:t> </a:t>
            </a:r>
            <a:r>
              <a:rPr lang="de-CH" err="1"/>
              <a:t>techniques</a:t>
            </a:r>
            <a:endParaRPr lang="de-CH"/>
          </a:p>
          <a:p>
            <a:pPr marL="11112">
              <a:spcAft>
                <a:spcPts val="1000"/>
              </a:spcAft>
            </a:pPr>
            <a:endParaRPr lang="de-CH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82E373-4ED7-E148-A349-DC766E34E2B9}"/>
              </a:ext>
            </a:extLst>
          </p:cNvPr>
          <p:cNvGrpSpPr/>
          <p:nvPr/>
        </p:nvGrpSpPr>
        <p:grpSpPr>
          <a:xfrm>
            <a:off x="6370672" y="1624067"/>
            <a:ext cx="4516403" cy="4260027"/>
            <a:chOff x="775312" y="1574735"/>
            <a:chExt cx="4516403" cy="42600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9EC1FD0-A699-9646-8875-4CC00C59A321}"/>
                </a:ext>
              </a:extLst>
            </p:cNvPr>
            <p:cNvGrpSpPr/>
            <p:nvPr/>
          </p:nvGrpSpPr>
          <p:grpSpPr>
            <a:xfrm>
              <a:off x="775312" y="1616895"/>
              <a:ext cx="822960" cy="822960"/>
              <a:chOff x="1448439" y="1633276"/>
              <a:chExt cx="822960" cy="822960"/>
            </a:xfrm>
          </p:grpSpPr>
          <p:sp>
            <p:nvSpPr>
              <p:cNvPr id="8" name="Oval 16">
                <a:extLst>
                  <a:ext uri="{FF2B5EF4-FFF2-40B4-BE49-F238E27FC236}">
                    <a16:creationId xmlns:a16="http://schemas.microsoft.com/office/drawing/2014/main" id="{278EA0EC-317E-7241-9146-7A42A99F9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439" y="1633276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" name="Freeform 27">
                <a:extLst>
                  <a:ext uri="{FF2B5EF4-FFF2-40B4-BE49-F238E27FC236}">
                    <a16:creationId xmlns:a16="http://schemas.microsoft.com/office/drawing/2014/main" id="{06D7D6EF-CC52-F046-B56F-0A2A472BB2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1129" y="1833855"/>
                <a:ext cx="497581" cy="414921"/>
              </a:xfrm>
              <a:custGeom>
                <a:avLst/>
                <a:gdLst>
                  <a:gd name="T0" fmla="*/ 636 w 642"/>
                  <a:gd name="T1" fmla="*/ 151 h 536"/>
                  <a:gd name="T2" fmla="*/ 487 w 642"/>
                  <a:gd name="T3" fmla="*/ 114 h 536"/>
                  <a:gd name="T4" fmla="*/ 490 w 642"/>
                  <a:gd name="T5" fmla="*/ 91 h 536"/>
                  <a:gd name="T6" fmla="*/ 400 w 642"/>
                  <a:gd name="T7" fmla="*/ 0 h 536"/>
                  <a:gd name="T8" fmla="*/ 309 w 642"/>
                  <a:gd name="T9" fmla="*/ 91 h 536"/>
                  <a:gd name="T10" fmla="*/ 315 w 642"/>
                  <a:gd name="T11" fmla="*/ 126 h 536"/>
                  <a:gd name="T12" fmla="*/ 217 w 642"/>
                  <a:gd name="T13" fmla="*/ 151 h 536"/>
                  <a:gd name="T14" fmla="*/ 9 w 642"/>
                  <a:gd name="T15" fmla="*/ 98 h 536"/>
                  <a:gd name="T16" fmla="*/ 3 w 642"/>
                  <a:gd name="T17" fmla="*/ 100 h 536"/>
                  <a:gd name="T18" fmla="*/ 0 w 642"/>
                  <a:gd name="T19" fmla="*/ 105 h 536"/>
                  <a:gd name="T20" fmla="*/ 0 w 642"/>
                  <a:gd name="T21" fmla="*/ 476 h 536"/>
                  <a:gd name="T22" fmla="*/ 6 w 642"/>
                  <a:gd name="T23" fmla="*/ 483 h 536"/>
                  <a:gd name="T24" fmla="*/ 215 w 642"/>
                  <a:gd name="T25" fmla="*/ 536 h 536"/>
                  <a:gd name="T26" fmla="*/ 217 w 642"/>
                  <a:gd name="T27" fmla="*/ 536 h 536"/>
                  <a:gd name="T28" fmla="*/ 217 w 642"/>
                  <a:gd name="T29" fmla="*/ 536 h 536"/>
                  <a:gd name="T30" fmla="*/ 217 w 642"/>
                  <a:gd name="T31" fmla="*/ 536 h 536"/>
                  <a:gd name="T32" fmla="*/ 218 w 642"/>
                  <a:gd name="T33" fmla="*/ 536 h 536"/>
                  <a:gd name="T34" fmla="*/ 426 w 642"/>
                  <a:gd name="T35" fmla="*/ 483 h 536"/>
                  <a:gd name="T36" fmla="*/ 633 w 642"/>
                  <a:gd name="T37" fmla="*/ 536 h 536"/>
                  <a:gd name="T38" fmla="*/ 635 w 642"/>
                  <a:gd name="T39" fmla="*/ 536 h 536"/>
                  <a:gd name="T40" fmla="*/ 639 w 642"/>
                  <a:gd name="T41" fmla="*/ 534 h 536"/>
                  <a:gd name="T42" fmla="*/ 642 w 642"/>
                  <a:gd name="T43" fmla="*/ 529 h 536"/>
                  <a:gd name="T44" fmla="*/ 642 w 642"/>
                  <a:gd name="T45" fmla="*/ 158 h 536"/>
                  <a:gd name="T46" fmla="*/ 636 w 642"/>
                  <a:gd name="T47" fmla="*/ 151 h 536"/>
                  <a:gd name="T48" fmla="*/ 400 w 642"/>
                  <a:gd name="T49" fmla="*/ 14 h 536"/>
                  <a:gd name="T50" fmla="*/ 476 w 642"/>
                  <a:gd name="T51" fmla="*/ 91 h 536"/>
                  <a:gd name="T52" fmla="*/ 472 w 642"/>
                  <a:gd name="T53" fmla="*/ 116 h 536"/>
                  <a:gd name="T54" fmla="*/ 472 w 642"/>
                  <a:gd name="T55" fmla="*/ 117 h 536"/>
                  <a:gd name="T56" fmla="*/ 472 w 642"/>
                  <a:gd name="T57" fmla="*/ 117 h 536"/>
                  <a:gd name="T58" fmla="*/ 400 w 642"/>
                  <a:gd name="T59" fmla="*/ 224 h 536"/>
                  <a:gd name="T60" fmla="*/ 323 w 642"/>
                  <a:gd name="T61" fmla="*/ 91 h 536"/>
                  <a:gd name="T62" fmla="*/ 400 w 642"/>
                  <a:gd name="T63" fmla="*/ 14 h 536"/>
                  <a:gd name="T64" fmla="*/ 14 w 642"/>
                  <a:gd name="T65" fmla="*/ 114 h 536"/>
                  <a:gd name="T66" fmla="*/ 210 w 642"/>
                  <a:gd name="T67" fmla="*/ 164 h 536"/>
                  <a:gd name="T68" fmla="*/ 210 w 642"/>
                  <a:gd name="T69" fmla="*/ 520 h 536"/>
                  <a:gd name="T70" fmla="*/ 14 w 642"/>
                  <a:gd name="T71" fmla="*/ 470 h 536"/>
                  <a:gd name="T72" fmla="*/ 14 w 642"/>
                  <a:gd name="T73" fmla="*/ 114 h 536"/>
                  <a:gd name="T74" fmla="*/ 224 w 642"/>
                  <a:gd name="T75" fmla="*/ 164 h 536"/>
                  <a:gd name="T76" fmla="*/ 320 w 642"/>
                  <a:gd name="T77" fmla="*/ 139 h 536"/>
                  <a:gd name="T78" fmla="*/ 400 w 642"/>
                  <a:gd name="T79" fmla="*/ 238 h 536"/>
                  <a:gd name="T80" fmla="*/ 419 w 642"/>
                  <a:gd name="T81" fmla="*/ 231 h 536"/>
                  <a:gd name="T82" fmla="*/ 419 w 642"/>
                  <a:gd name="T83" fmla="*/ 470 h 536"/>
                  <a:gd name="T84" fmla="*/ 224 w 642"/>
                  <a:gd name="T85" fmla="*/ 520 h 536"/>
                  <a:gd name="T86" fmla="*/ 224 w 642"/>
                  <a:gd name="T87" fmla="*/ 164 h 536"/>
                  <a:gd name="T88" fmla="*/ 628 w 642"/>
                  <a:gd name="T89" fmla="*/ 520 h 536"/>
                  <a:gd name="T90" fmla="*/ 433 w 642"/>
                  <a:gd name="T91" fmla="*/ 470 h 536"/>
                  <a:gd name="T92" fmla="*/ 433 w 642"/>
                  <a:gd name="T93" fmla="*/ 219 h 536"/>
                  <a:gd name="T94" fmla="*/ 483 w 642"/>
                  <a:gd name="T95" fmla="*/ 127 h 536"/>
                  <a:gd name="T96" fmla="*/ 628 w 642"/>
                  <a:gd name="T97" fmla="*/ 164 h 536"/>
                  <a:gd name="T98" fmla="*/ 628 w 642"/>
                  <a:gd name="T99" fmla="*/ 520 h 536"/>
                  <a:gd name="T100" fmla="*/ 447 w 642"/>
                  <a:gd name="T101" fmla="*/ 91 h 536"/>
                  <a:gd name="T102" fmla="*/ 400 w 642"/>
                  <a:gd name="T103" fmla="*/ 43 h 536"/>
                  <a:gd name="T104" fmla="*/ 352 w 642"/>
                  <a:gd name="T105" fmla="*/ 91 h 536"/>
                  <a:gd name="T106" fmla="*/ 400 w 642"/>
                  <a:gd name="T107" fmla="*/ 138 h 536"/>
                  <a:gd name="T108" fmla="*/ 447 w 642"/>
                  <a:gd name="T109" fmla="*/ 91 h 536"/>
                  <a:gd name="T110" fmla="*/ 366 w 642"/>
                  <a:gd name="T111" fmla="*/ 91 h 536"/>
                  <a:gd name="T112" fmla="*/ 400 w 642"/>
                  <a:gd name="T113" fmla="*/ 57 h 536"/>
                  <a:gd name="T114" fmla="*/ 433 w 642"/>
                  <a:gd name="T115" fmla="*/ 91 h 536"/>
                  <a:gd name="T116" fmla="*/ 400 w 642"/>
                  <a:gd name="T117" fmla="*/ 124 h 536"/>
                  <a:gd name="T118" fmla="*/ 366 w 642"/>
                  <a:gd name="T119" fmla="*/ 91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42" h="536">
                    <a:moveTo>
                      <a:pt x="636" y="151"/>
                    </a:moveTo>
                    <a:cubicBezTo>
                      <a:pt x="487" y="114"/>
                      <a:pt x="487" y="114"/>
                      <a:pt x="487" y="114"/>
                    </a:cubicBezTo>
                    <a:cubicBezTo>
                      <a:pt x="489" y="105"/>
                      <a:pt x="490" y="97"/>
                      <a:pt x="490" y="91"/>
                    </a:cubicBezTo>
                    <a:cubicBezTo>
                      <a:pt x="490" y="41"/>
                      <a:pt x="449" y="0"/>
                      <a:pt x="400" y="0"/>
                    </a:cubicBezTo>
                    <a:cubicBezTo>
                      <a:pt x="350" y="0"/>
                      <a:pt x="309" y="41"/>
                      <a:pt x="309" y="91"/>
                    </a:cubicBezTo>
                    <a:cubicBezTo>
                      <a:pt x="309" y="101"/>
                      <a:pt x="311" y="113"/>
                      <a:pt x="315" y="126"/>
                    </a:cubicBezTo>
                    <a:cubicBezTo>
                      <a:pt x="217" y="151"/>
                      <a:pt x="217" y="151"/>
                      <a:pt x="217" y="151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7" y="98"/>
                      <a:pt x="5" y="98"/>
                      <a:pt x="3" y="100"/>
                    </a:cubicBezTo>
                    <a:cubicBezTo>
                      <a:pt x="1" y="101"/>
                      <a:pt x="0" y="103"/>
                      <a:pt x="0" y="105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0" y="479"/>
                      <a:pt x="3" y="482"/>
                      <a:pt x="6" y="483"/>
                    </a:cubicBezTo>
                    <a:cubicBezTo>
                      <a:pt x="215" y="536"/>
                      <a:pt x="215" y="536"/>
                      <a:pt x="215" y="536"/>
                    </a:cubicBezTo>
                    <a:cubicBezTo>
                      <a:pt x="215" y="536"/>
                      <a:pt x="216" y="536"/>
                      <a:pt x="217" y="536"/>
                    </a:cubicBezTo>
                    <a:cubicBezTo>
                      <a:pt x="217" y="536"/>
                      <a:pt x="217" y="536"/>
                      <a:pt x="217" y="536"/>
                    </a:cubicBezTo>
                    <a:cubicBezTo>
                      <a:pt x="217" y="536"/>
                      <a:pt x="217" y="536"/>
                      <a:pt x="217" y="536"/>
                    </a:cubicBezTo>
                    <a:cubicBezTo>
                      <a:pt x="217" y="536"/>
                      <a:pt x="218" y="536"/>
                      <a:pt x="218" y="536"/>
                    </a:cubicBezTo>
                    <a:cubicBezTo>
                      <a:pt x="426" y="483"/>
                      <a:pt x="426" y="483"/>
                      <a:pt x="426" y="483"/>
                    </a:cubicBezTo>
                    <a:cubicBezTo>
                      <a:pt x="633" y="536"/>
                      <a:pt x="633" y="536"/>
                      <a:pt x="633" y="536"/>
                    </a:cubicBezTo>
                    <a:cubicBezTo>
                      <a:pt x="634" y="536"/>
                      <a:pt x="634" y="536"/>
                      <a:pt x="635" y="536"/>
                    </a:cubicBezTo>
                    <a:cubicBezTo>
                      <a:pt x="636" y="536"/>
                      <a:pt x="638" y="535"/>
                      <a:pt x="639" y="534"/>
                    </a:cubicBezTo>
                    <a:cubicBezTo>
                      <a:pt x="641" y="533"/>
                      <a:pt x="642" y="531"/>
                      <a:pt x="642" y="529"/>
                    </a:cubicBezTo>
                    <a:cubicBezTo>
                      <a:pt x="642" y="158"/>
                      <a:pt x="642" y="158"/>
                      <a:pt x="642" y="158"/>
                    </a:cubicBezTo>
                    <a:cubicBezTo>
                      <a:pt x="642" y="155"/>
                      <a:pt x="640" y="152"/>
                      <a:pt x="636" y="151"/>
                    </a:cubicBezTo>
                    <a:close/>
                    <a:moveTo>
                      <a:pt x="400" y="14"/>
                    </a:moveTo>
                    <a:cubicBezTo>
                      <a:pt x="442" y="14"/>
                      <a:pt x="476" y="49"/>
                      <a:pt x="476" y="91"/>
                    </a:cubicBezTo>
                    <a:cubicBezTo>
                      <a:pt x="476" y="98"/>
                      <a:pt x="475" y="107"/>
                      <a:pt x="472" y="116"/>
                    </a:cubicBezTo>
                    <a:cubicBezTo>
                      <a:pt x="472" y="117"/>
                      <a:pt x="472" y="117"/>
                      <a:pt x="472" y="117"/>
                    </a:cubicBezTo>
                    <a:cubicBezTo>
                      <a:pt x="472" y="117"/>
                      <a:pt x="472" y="117"/>
                      <a:pt x="472" y="117"/>
                    </a:cubicBezTo>
                    <a:cubicBezTo>
                      <a:pt x="459" y="163"/>
                      <a:pt x="421" y="224"/>
                      <a:pt x="400" y="224"/>
                    </a:cubicBezTo>
                    <a:cubicBezTo>
                      <a:pt x="374" y="224"/>
                      <a:pt x="323" y="136"/>
                      <a:pt x="323" y="91"/>
                    </a:cubicBezTo>
                    <a:cubicBezTo>
                      <a:pt x="323" y="49"/>
                      <a:pt x="357" y="14"/>
                      <a:pt x="400" y="14"/>
                    </a:cubicBezTo>
                    <a:close/>
                    <a:moveTo>
                      <a:pt x="14" y="114"/>
                    </a:moveTo>
                    <a:cubicBezTo>
                      <a:pt x="210" y="164"/>
                      <a:pt x="210" y="164"/>
                      <a:pt x="210" y="164"/>
                    </a:cubicBezTo>
                    <a:cubicBezTo>
                      <a:pt x="210" y="520"/>
                      <a:pt x="210" y="520"/>
                      <a:pt x="210" y="520"/>
                    </a:cubicBezTo>
                    <a:cubicBezTo>
                      <a:pt x="14" y="470"/>
                      <a:pt x="14" y="470"/>
                      <a:pt x="14" y="470"/>
                    </a:cubicBezTo>
                    <a:lnTo>
                      <a:pt x="14" y="114"/>
                    </a:lnTo>
                    <a:close/>
                    <a:moveTo>
                      <a:pt x="224" y="164"/>
                    </a:moveTo>
                    <a:cubicBezTo>
                      <a:pt x="320" y="139"/>
                      <a:pt x="320" y="139"/>
                      <a:pt x="320" y="139"/>
                    </a:cubicBezTo>
                    <a:cubicBezTo>
                      <a:pt x="337" y="186"/>
                      <a:pt x="372" y="238"/>
                      <a:pt x="400" y="238"/>
                    </a:cubicBezTo>
                    <a:cubicBezTo>
                      <a:pt x="406" y="238"/>
                      <a:pt x="412" y="235"/>
                      <a:pt x="419" y="231"/>
                    </a:cubicBezTo>
                    <a:cubicBezTo>
                      <a:pt x="419" y="470"/>
                      <a:pt x="419" y="470"/>
                      <a:pt x="419" y="470"/>
                    </a:cubicBezTo>
                    <a:cubicBezTo>
                      <a:pt x="224" y="520"/>
                      <a:pt x="224" y="520"/>
                      <a:pt x="224" y="520"/>
                    </a:cubicBezTo>
                    <a:lnTo>
                      <a:pt x="224" y="164"/>
                    </a:lnTo>
                    <a:close/>
                    <a:moveTo>
                      <a:pt x="628" y="520"/>
                    </a:moveTo>
                    <a:cubicBezTo>
                      <a:pt x="433" y="470"/>
                      <a:pt x="433" y="470"/>
                      <a:pt x="433" y="470"/>
                    </a:cubicBezTo>
                    <a:cubicBezTo>
                      <a:pt x="433" y="219"/>
                      <a:pt x="433" y="219"/>
                      <a:pt x="433" y="219"/>
                    </a:cubicBezTo>
                    <a:cubicBezTo>
                      <a:pt x="454" y="197"/>
                      <a:pt x="474" y="159"/>
                      <a:pt x="483" y="127"/>
                    </a:cubicBezTo>
                    <a:cubicBezTo>
                      <a:pt x="628" y="164"/>
                      <a:pt x="628" y="164"/>
                      <a:pt x="628" y="164"/>
                    </a:cubicBezTo>
                    <a:lnTo>
                      <a:pt x="628" y="520"/>
                    </a:lnTo>
                    <a:close/>
                    <a:moveTo>
                      <a:pt x="447" y="91"/>
                    </a:moveTo>
                    <a:cubicBezTo>
                      <a:pt x="447" y="65"/>
                      <a:pt x="426" y="43"/>
                      <a:pt x="400" y="43"/>
                    </a:cubicBezTo>
                    <a:cubicBezTo>
                      <a:pt x="373" y="43"/>
                      <a:pt x="352" y="65"/>
                      <a:pt x="352" y="91"/>
                    </a:cubicBezTo>
                    <a:cubicBezTo>
                      <a:pt x="352" y="117"/>
                      <a:pt x="373" y="138"/>
                      <a:pt x="400" y="138"/>
                    </a:cubicBezTo>
                    <a:cubicBezTo>
                      <a:pt x="426" y="138"/>
                      <a:pt x="447" y="117"/>
                      <a:pt x="447" y="91"/>
                    </a:cubicBezTo>
                    <a:close/>
                    <a:moveTo>
                      <a:pt x="366" y="91"/>
                    </a:moveTo>
                    <a:cubicBezTo>
                      <a:pt x="366" y="72"/>
                      <a:pt x="381" y="57"/>
                      <a:pt x="400" y="57"/>
                    </a:cubicBezTo>
                    <a:cubicBezTo>
                      <a:pt x="418" y="57"/>
                      <a:pt x="433" y="72"/>
                      <a:pt x="433" y="91"/>
                    </a:cubicBezTo>
                    <a:cubicBezTo>
                      <a:pt x="433" y="109"/>
                      <a:pt x="418" y="124"/>
                      <a:pt x="400" y="124"/>
                    </a:cubicBezTo>
                    <a:cubicBezTo>
                      <a:pt x="381" y="124"/>
                      <a:pt x="366" y="109"/>
                      <a:pt x="366" y="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37462E-AF89-5446-9EFD-A5E47623DB59}"/>
                </a:ext>
              </a:extLst>
            </p:cNvPr>
            <p:cNvGrpSpPr/>
            <p:nvPr/>
          </p:nvGrpSpPr>
          <p:grpSpPr>
            <a:xfrm>
              <a:off x="775312" y="3880567"/>
              <a:ext cx="822960" cy="822960"/>
              <a:chOff x="1106805" y="3128327"/>
              <a:chExt cx="822960" cy="822960"/>
            </a:xfrm>
          </p:grpSpPr>
          <p:sp>
            <p:nvSpPr>
              <p:cNvPr id="11" name="Oval 15">
                <a:extLst>
                  <a:ext uri="{FF2B5EF4-FFF2-40B4-BE49-F238E27FC236}">
                    <a16:creationId xmlns:a16="http://schemas.microsoft.com/office/drawing/2014/main" id="{BF1F981F-9A61-FB4D-8221-35C9B60D1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805" y="3128327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7A83DAE9-269E-8C41-AB33-C500FFEB58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19" y="3348728"/>
                <a:ext cx="391444" cy="381670"/>
              </a:xfrm>
              <a:custGeom>
                <a:avLst/>
                <a:gdLst>
                  <a:gd name="T0" fmla="*/ 339 w 339"/>
                  <a:gd name="T1" fmla="*/ 98 h 331"/>
                  <a:gd name="T2" fmla="*/ 287 w 339"/>
                  <a:gd name="T3" fmla="*/ 0 h 331"/>
                  <a:gd name="T4" fmla="*/ 47 w 339"/>
                  <a:gd name="T5" fmla="*/ 3 h 331"/>
                  <a:gd name="T6" fmla="*/ 0 w 339"/>
                  <a:gd name="T7" fmla="*/ 98 h 331"/>
                  <a:gd name="T8" fmla="*/ 0 w 339"/>
                  <a:gd name="T9" fmla="*/ 326 h 331"/>
                  <a:gd name="T10" fmla="*/ 335 w 339"/>
                  <a:gd name="T11" fmla="*/ 331 h 331"/>
                  <a:gd name="T12" fmla="*/ 339 w 339"/>
                  <a:gd name="T13" fmla="*/ 100 h 331"/>
                  <a:gd name="T14" fmla="*/ 54 w 339"/>
                  <a:gd name="T15" fmla="*/ 9 h 331"/>
                  <a:gd name="T16" fmla="*/ 327 w 339"/>
                  <a:gd name="T17" fmla="*/ 96 h 331"/>
                  <a:gd name="T18" fmla="*/ 54 w 339"/>
                  <a:gd name="T19" fmla="*/ 9 h 331"/>
                  <a:gd name="T20" fmla="*/ 9 w 339"/>
                  <a:gd name="T21" fmla="*/ 322 h 331"/>
                  <a:gd name="T22" fmla="*/ 330 w 339"/>
                  <a:gd name="T23" fmla="*/ 256 h 331"/>
                  <a:gd name="T24" fmla="*/ 330 w 339"/>
                  <a:gd name="T25" fmla="*/ 246 h 331"/>
                  <a:gd name="T26" fmla="*/ 9 w 339"/>
                  <a:gd name="T27" fmla="*/ 180 h 331"/>
                  <a:gd name="T28" fmla="*/ 330 w 339"/>
                  <a:gd name="T29" fmla="*/ 246 h 331"/>
                  <a:gd name="T30" fmla="*/ 9 w 339"/>
                  <a:gd name="T31" fmla="*/ 171 h 331"/>
                  <a:gd name="T32" fmla="*/ 330 w 339"/>
                  <a:gd name="T33" fmla="*/ 105 h 331"/>
                  <a:gd name="T34" fmla="*/ 245 w 339"/>
                  <a:gd name="T35" fmla="*/ 308 h 331"/>
                  <a:gd name="T36" fmla="*/ 245 w 339"/>
                  <a:gd name="T37" fmla="*/ 269 h 331"/>
                  <a:gd name="T38" fmla="*/ 245 w 339"/>
                  <a:gd name="T39" fmla="*/ 308 h 331"/>
                  <a:gd name="T40" fmla="*/ 255 w 339"/>
                  <a:gd name="T41" fmla="*/ 289 h 331"/>
                  <a:gd name="T42" fmla="*/ 235 w 339"/>
                  <a:gd name="T43" fmla="*/ 289 h 331"/>
                  <a:gd name="T44" fmla="*/ 289 w 339"/>
                  <a:gd name="T45" fmla="*/ 308 h 331"/>
                  <a:gd name="T46" fmla="*/ 289 w 339"/>
                  <a:gd name="T47" fmla="*/ 269 h 331"/>
                  <a:gd name="T48" fmla="*/ 289 w 339"/>
                  <a:gd name="T49" fmla="*/ 308 h 331"/>
                  <a:gd name="T50" fmla="*/ 299 w 339"/>
                  <a:gd name="T51" fmla="*/ 289 h 331"/>
                  <a:gd name="T52" fmla="*/ 279 w 339"/>
                  <a:gd name="T53" fmla="*/ 289 h 331"/>
                  <a:gd name="T54" fmla="*/ 245 w 339"/>
                  <a:gd name="T55" fmla="*/ 158 h 331"/>
                  <a:gd name="T56" fmla="*/ 245 w 339"/>
                  <a:gd name="T57" fmla="*/ 119 h 331"/>
                  <a:gd name="T58" fmla="*/ 245 w 339"/>
                  <a:gd name="T59" fmla="*/ 158 h 331"/>
                  <a:gd name="T60" fmla="*/ 255 w 339"/>
                  <a:gd name="T61" fmla="*/ 138 h 331"/>
                  <a:gd name="T62" fmla="*/ 235 w 339"/>
                  <a:gd name="T63" fmla="*/ 138 h 331"/>
                  <a:gd name="T64" fmla="*/ 289 w 339"/>
                  <a:gd name="T65" fmla="*/ 158 h 331"/>
                  <a:gd name="T66" fmla="*/ 289 w 339"/>
                  <a:gd name="T67" fmla="*/ 119 h 331"/>
                  <a:gd name="T68" fmla="*/ 289 w 339"/>
                  <a:gd name="T69" fmla="*/ 158 h 331"/>
                  <a:gd name="T70" fmla="*/ 299 w 339"/>
                  <a:gd name="T71" fmla="*/ 138 h 331"/>
                  <a:gd name="T72" fmla="*/ 279 w 339"/>
                  <a:gd name="T73" fmla="*/ 138 h 331"/>
                  <a:gd name="T74" fmla="*/ 245 w 339"/>
                  <a:gd name="T75" fmla="*/ 233 h 331"/>
                  <a:gd name="T76" fmla="*/ 245 w 339"/>
                  <a:gd name="T77" fmla="*/ 194 h 331"/>
                  <a:gd name="T78" fmla="*/ 245 w 339"/>
                  <a:gd name="T79" fmla="*/ 233 h 331"/>
                  <a:gd name="T80" fmla="*/ 255 w 339"/>
                  <a:gd name="T81" fmla="*/ 213 h 331"/>
                  <a:gd name="T82" fmla="*/ 235 w 339"/>
                  <a:gd name="T83" fmla="*/ 213 h 331"/>
                  <a:gd name="T84" fmla="*/ 289 w 339"/>
                  <a:gd name="T85" fmla="*/ 233 h 331"/>
                  <a:gd name="T86" fmla="*/ 289 w 339"/>
                  <a:gd name="T87" fmla="*/ 194 h 331"/>
                  <a:gd name="T88" fmla="*/ 289 w 339"/>
                  <a:gd name="T89" fmla="*/ 233 h 331"/>
                  <a:gd name="T90" fmla="*/ 299 w 339"/>
                  <a:gd name="T91" fmla="*/ 213 h 331"/>
                  <a:gd name="T92" fmla="*/ 279 w 339"/>
                  <a:gd name="T93" fmla="*/ 213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39" h="331">
                    <a:moveTo>
                      <a:pt x="339" y="98"/>
                    </a:moveTo>
                    <a:cubicBezTo>
                      <a:pt x="339" y="98"/>
                      <a:pt x="339" y="98"/>
                      <a:pt x="339" y="98"/>
                    </a:cubicBezTo>
                    <a:cubicBezTo>
                      <a:pt x="292" y="3"/>
                      <a:pt x="292" y="3"/>
                      <a:pt x="292" y="3"/>
                    </a:cubicBezTo>
                    <a:cubicBezTo>
                      <a:pt x="291" y="1"/>
                      <a:pt x="289" y="0"/>
                      <a:pt x="28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0" y="0"/>
                      <a:pt x="48" y="1"/>
                      <a:pt x="47" y="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9"/>
                      <a:pt x="0" y="100"/>
                      <a:pt x="0" y="100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29"/>
                      <a:pt x="2" y="331"/>
                      <a:pt x="4" y="331"/>
                    </a:cubicBezTo>
                    <a:cubicBezTo>
                      <a:pt x="335" y="331"/>
                      <a:pt x="335" y="331"/>
                      <a:pt x="335" y="331"/>
                    </a:cubicBezTo>
                    <a:cubicBezTo>
                      <a:pt x="337" y="331"/>
                      <a:pt x="339" y="329"/>
                      <a:pt x="339" y="326"/>
                    </a:cubicBezTo>
                    <a:cubicBezTo>
                      <a:pt x="339" y="100"/>
                      <a:pt x="339" y="100"/>
                      <a:pt x="339" y="100"/>
                    </a:cubicBezTo>
                    <a:cubicBezTo>
                      <a:pt x="339" y="100"/>
                      <a:pt x="339" y="99"/>
                      <a:pt x="339" y="98"/>
                    </a:cubicBezTo>
                    <a:close/>
                    <a:moveTo>
                      <a:pt x="54" y="9"/>
                    </a:moveTo>
                    <a:cubicBezTo>
                      <a:pt x="285" y="9"/>
                      <a:pt x="285" y="9"/>
                      <a:pt x="285" y="9"/>
                    </a:cubicBezTo>
                    <a:cubicBezTo>
                      <a:pt x="327" y="96"/>
                      <a:pt x="327" y="96"/>
                      <a:pt x="327" y="96"/>
                    </a:cubicBezTo>
                    <a:cubicBezTo>
                      <a:pt x="12" y="96"/>
                      <a:pt x="12" y="96"/>
                      <a:pt x="12" y="96"/>
                    </a:cubicBezTo>
                    <a:lnTo>
                      <a:pt x="54" y="9"/>
                    </a:lnTo>
                    <a:close/>
                    <a:moveTo>
                      <a:pt x="330" y="322"/>
                    </a:moveTo>
                    <a:cubicBezTo>
                      <a:pt x="9" y="322"/>
                      <a:pt x="9" y="322"/>
                      <a:pt x="9" y="322"/>
                    </a:cubicBezTo>
                    <a:cubicBezTo>
                      <a:pt x="9" y="256"/>
                      <a:pt x="9" y="256"/>
                      <a:pt x="9" y="256"/>
                    </a:cubicBezTo>
                    <a:cubicBezTo>
                      <a:pt x="330" y="256"/>
                      <a:pt x="330" y="256"/>
                      <a:pt x="330" y="256"/>
                    </a:cubicBezTo>
                    <a:lnTo>
                      <a:pt x="330" y="322"/>
                    </a:lnTo>
                    <a:close/>
                    <a:moveTo>
                      <a:pt x="330" y="246"/>
                    </a:moveTo>
                    <a:cubicBezTo>
                      <a:pt x="9" y="246"/>
                      <a:pt x="9" y="246"/>
                      <a:pt x="9" y="246"/>
                    </a:cubicBezTo>
                    <a:cubicBezTo>
                      <a:pt x="9" y="180"/>
                      <a:pt x="9" y="180"/>
                      <a:pt x="9" y="180"/>
                    </a:cubicBezTo>
                    <a:cubicBezTo>
                      <a:pt x="330" y="180"/>
                      <a:pt x="330" y="180"/>
                      <a:pt x="330" y="180"/>
                    </a:cubicBezTo>
                    <a:lnTo>
                      <a:pt x="330" y="246"/>
                    </a:lnTo>
                    <a:close/>
                    <a:moveTo>
                      <a:pt x="330" y="171"/>
                    </a:moveTo>
                    <a:cubicBezTo>
                      <a:pt x="9" y="171"/>
                      <a:pt x="9" y="171"/>
                      <a:pt x="9" y="171"/>
                    </a:cubicBezTo>
                    <a:cubicBezTo>
                      <a:pt x="9" y="105"/>
                      <a:pt x="9" y="105"/>
                      <a:pt x="9" y="105"/>
                    </a:cubicBezTo>
                    <a:cubicBezTo>
                      <a:pt x="330" y="105"/>
                      <a:pt x="330" y="105"/>
                      <a:pt x="330" y="105"/>
                    </a:cubicBezTo>
                    <a:lnTo>
                      <a:pt x="330" y="171"/>
                    </a:lnTo>
                    <a:close/>
                    <a:moveTo>
                      <a:pt x="245" y="308"/>
                    </a:moveTo>
                    <a:cubicBezTo>
                      <a:pt x="256" y="308"/>
                      <a:pt x="264" y="299"/>
                      <a:pt x="264" y="289"/>
                    </a:cubicBezTo>
                    <a:cubicBezTo>
                      <a:pt x="264" y="278"/>
                      <a:pt x="256" y="269"/>
                      <a:pt x="245" y="269"/>
                    </a:cubicBezTo>
                    <a:cubicBezTo>
                      <a:pt x="234" y="269"/>
                      <a:pt x="225" y="278"/>
                      <a:pt x="225" y="289"/>
                    </a:cubicBezTo>
                    <a:cubicBezTo>
                      <a:pt x="225" y="299"/>
                      <a:pt x="234" y="308"/>
                      <a:pt x="245" y="308"/>
                    </a:cubicBezTo>
                    <a:close/>
                    <a:moveTo>
                      <a:pt x="245" y="279"/>
                    </a:moveTo>
                    <a:cubicBezTo>
                      <a:pt x="250" y="279"/>
                      <a:pt x="255" y="283"/>
                      <a:pt x="255" y="289"/>
                    </a:cubicBezTo>
                    <a:cubicBezTo>
                      <a:pt x="255" y="294"/>
                      <a:pt x="250" y="299"/>
                      <a:pt x="245" y="299"/>
                    </a:cubicBezTo>
                    <a:cubicBezTo>
                      <a:pt x="239" y="299"/>
                      <a:pt x="235" y="294"/>
                      <a:pt x="235" y="289"/>
                    </a:cubicBezTo>
                    <a:cubicBezTo>
                      <a:pt x="235" y="283"/>
                      <a:pt x="239" y="279"/>
                      <a:pt x="245" y="279"/>
                    </a:cubicBezTo>
                    <a:close/>
                    <a:moveTo>
                      <a:pt x="289" y="308"/>
                    </a:moveTo>
                    <a:cubicBezTo>
                      <a:pt x="299" y="308"/>
                      <a:pt x="308" y="299"/>
                      <a:pt x="308" y="289"/>
                    </a:cubicBezTo>
                    <a:cubicBezTo>
                      <a:pt x="308" y="278"/>
                      <a:pt x="299" y="269"/>
                      <a:pt x="289" y="269"/>
                    </a:cubicBezTo>
                    <a:cubicBezTo>
                      <a:pt x="278" y="269"/>
                      <a:pt x="269" y="278"/>
                      <a:pt x="269" y="289"/>
                    </a:cubicBezTo>
                    <a:cubicBezTo>
                      <a:pt x="269" y="299"/>
                      <a:pt x="278" y="308"/>
                      <a:pt x="289" y="308"/>
                    </a:cubicBezTo>
                    <a:close/>
                    <a:moveTo>
                      <a:pt x="289" y="279"/>
                    </a:moveTo>
                    <a:cubicBezTo>
                      <a:pt x="294" y="279"/>
                      <a:pt x="299" y="283"/>
                      <a:pt x="299" y="289"/>
                    </a:cubicBezTo>
                    <a:cubicBezTo>
                      <a:pt x="299" y="294"/>
                      <a:pt x="294" y="299"/>
                      <a:pt x="289" y="299"/>
                    </a:cubicBezTo>
                    <a:cubicBezTo>
                      <a:pt x="283" y="299"/>
                      <a:pt x="279" y="294"/>
                      <a:pt x="279" y="289"/>
                    </a:cubicBezTo>
                    <a:cubicBezTo>
                      <a:pt x="279" y="283"/>
                      <a:pt x="283" y="279"/>
                      <a:pt x="289" y="279"/>
                    </a:cubicBezTo>
                    <a:close/>
                    <a:moveTo>
                      <a:pt x="245" y="158"/>
                    </a:moveTo>
                    <a:cubicBezTo>
                      <a:pt x="256" y="158"/>
                      <a:pt x="264" y="149"/>
                      <a:pt x="264" y="138"/>
                    </a:cubicBezTo>
                    <a:cubicBezTo>
                      <a:pt x="264" y="127"/>
                      <a:pt x="256" y="119"/>
                      <a:pt x="245" y="119"/>
                    </a:cubicBezTo>
                    <a:cubicBezTo>
                      <a:pt x="234" y="119"/>
                      <a:pt x="225" y="127"/>
                      <a:pt x="225" y="138"/>
                    </a:cubicBezTo>
                    <a:cubicBezTo>
                      <a:pt x="225" y="149"/>
                      <a:pt x="234" y="158"/>
                      <a:pt x="245" y="158"/>
                    </a:cubicBezTo>
                    <a:close/>
                    <a:moveTo>
                      <a:pt x="245" y="128"/>
                    </a:moveTo>
                    <a:cubicBezTo>
                      <a:pt x="250" y="128"/>
                      <a:pt x="255" y="133"/>
                      <a:pt x="255" y="138"/>
                    </a:cubicBezTo>
                    <a:cubicBezTo>
                      <a:pt x="255" y="144"/>
                      <a:pt x="250" y="148"/>
                      <a:pt x="245" y="148"/>
                    </a:cubicBezTo>
                    <a:cubicBezTo>
                      <a:pt x="239" y="148"/>
                      <a:pt x="235" y="144"/>
                      <a:pt x="235" y="138"/>
                    </a:cubicBezTo>
                    <a:cubicBezTo>
                      <a:pt x="235" y="133"/>
                      <a:pt x="239" y="128"/>
                      <a:pt x="245" y="128"/>
                    </a:cubicBezTo>
                    <a:close/>
                    <a:moveTo>
                      <a:pt x="289" y="158"/>
                    </a:moveTo>
                    <a:cubicBezTo>
                      <a:pt x="299" y="158"/>
                      <a:pt x="308" y="149"/>
                      <a:pt x="308" y="138"/>
                    </a:cubicBezTo>
                    <a:cubicBezTo>
                      <a:pt x="308" y="127"/>
                      <a:pt x="299" y="119"/>
                      <a:pt x="289" y="119"/>
                    </a:cubicBezTo>
                    <a:cubicBezTo>
                      <a:pt x="278" y="119"/>
                      <a:pt x="269" y="127"/>
                      <a:pt x="269" y="138"/>
                    </a:cubicBezTo>
                    <a:cubicBezTo>
                      <a:pt x="269" y="149"/>
                      <a:pt x="278" y="158"/>
                      <a:pt x="289" y="158"/>
                    </a:cubicBezTo>
                    <a:close/>
                    <a:moveTo>
                      <a:pt x="289" y="128"/>
                    </a:moveTo>
                    <a:cubicBezTo>
                      <a:pt x="294" y="128"/>
                      <a:pt x="299" y="133"/>
                      <a:pt x="299" y="138"/>
                    </a:cubicBezTo>
                    <a:cubicBezTo>
                      <a:pt x="299" y="144"/>
                      <a:pt x="294" y="148"/>
                      <a:pt x="289" y="148"/>
                    </a:cubicBezTo>
                    <a:cubicBezTo>
                      <a:pt x="283" y="148"/>
                      <a:pt x="279" y="144"/>
                      <a:pt x="279" y="138"/>
                    </a:cubicBezTo>
                    <a:cubicBezTo>
                      <a:pt x="279" y="133"/>
                      <a:pt x="283" y="128"/>
                      <a:pt x="289" y="128"/>
                    </a:cubicBezTo>
                    <a:close/>
                    <a:moveTo>
                      <a:pt x="245" y="233"/>
                    </a:moveTo>
                    <a:cubicBezTo>
                      <a:pt x="256" y="233"/>
                      <a:pt x="264" y="224"/>
                      <a:pt x="264" y="213"/>
                    </a:cubicBezTo>
                    <a:cubicBezTo>
                      <a:pt x="264" y="203"/>
                      <a:pt x="256" y="194"/>
                      <a:pt x="245" y="194"/>
                    </a:cubicBezTo>
                    <a:cubicBezTo>
                      <a:pt x="234" y="194"/>
                      <a:pt x="225" y="203"/>
                      <a:pt x="225" y="213"/>
                    </a:cubicBezTo>
                    <a:cubicBezTo>
                      <a:pt x="225" y="224"/>
                      <a:pt x="234" y="233"/>
                      <a:pt x="245" y="233"/>
                    </a:cubicBezTo>
                    <a:close/>
                    <a:moveTo>
                      <a:pt x="245" y="203"/>
                    </a:moveTo>
                    <a:cubicBezTo>
                      <a:pt x="250" y="203"/>
                      <a:pt x="255" y="208"/>
                      <a:pt x="255" y="213"/>
                    </a:cubicBezTo>
                    <a:cubicBezTo>
                      <a:pt x="255" y="219"/>
                      <a:pt x="250" y="223"/>
                      <a:pt x="245" y="223"/>
                    </a:cubicBezTo>
                    <a:cubicBezTo>
                      <a:pt x="239" y="223"/>
                      <a:pt x="235" y="219"/>
                      <a:pt x="235" y="213"/>
                    </a:cubicBezTo>
                    <a:cubicBezTo>
                      <a:pt x="235" y="208"/>
                      <a:pt x="239" y="203"/>
                      <a:pt x="245" y="203"/>
                    </a:cubicBezTo>
                    <a:close/>
                    <a:moveTo>
                      <a:pt x="289" y="233"/>
                    </a:moveTo>
                    <a:cubicBezTo>
                      <a:pt x="299" y="233"/>
                      <a:pt x="308" y="224"/>
                      <a:pt x="308" y="213"/>
                    </a:cubicBezTo>
                    <a:cubicBezTo>
                      <a:pt x="308" y="203"/>
                      <a:pt x="299" y="194"/>
                      <a:pt x="289" y="194"/>
                    </a:cubicBezTo>
                    <a:cubicBezTo>
                      <a:pt x="278" y="194"/>
                      <a:pt x="269" y="203"/>
                      <a:pt x="269" y="213"/>
                    </a:cubicBezTo>
                    <a:cubicBezTo>
                      <a:pt x="269" y="224"/>
                      <a:pt x="278" y="233"/>
                      <a:pt x="289" y="233"/>
                    </a:cubicBezTo>
                    <a:close/>
                    <a:moveTo>
                      <a:pt x="289" y="203"/>
                    </a:moveTo>
                    <a:cubicBezTo>
                      <a:pt x="294" y="203"/>
                      <a:pt x="299" y="208"/>
                      <a:pt x="299" y="213"/>
                    </a:cubicBezTo>
                    <a:cubicBezTo>
                      <a:pt x="299" y="219"/>
                      <a:pt x="294" y="223"/>
                      <a:pt x="289" y="223"/>
                    </a:cubicBezTo>
                    <a:cubicBezTo>
                      <a:pt x="283" y="223"/>
                      <a:pt x="279" y="219"/>
                      <a:pt x="279" y="213"/>
                    </a:cubicBezTo>
                    <a:cubicBezTo>
                      <a:pt x="279" y="208"/>
                      <a:pt x="283" y="203"/>
                      <a:pt x="289" y="2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CF1E89-0F3A-BF41-93E9-33F40F2C6432}"/>
                </a:ext>
              </a:extLst>
            </p:cNvPr>
            <p:cNvGrpSpPr/>
            <p:nvPr/>
          </p:nvGrpSpPr>
          <p:grpSpPr>
            <a:xfrm>
              <a:off x="775312" y="2763603"/>
              <a:ext cx="822960" cy="822960"/>
              <a:chOff x="3230252" y="2028375"/>
              <a:chExt cx="822960" cy="822960"/>
            </a:xfrm>
          </p:grpSpPr>
          <p:sp>
            <p:nvSpPr>
              <p:cNvPr id="14" name="Oval 15">
                <a:extLst>
                  <a:ext uri="{FF2B5EF4-FFF2-40B4-BE49-F238E27FC236}">
                    <a16:creationId xmlns:a16="http://schemas.microsoft.com/office/drawing/2014/main" id="{CF849227-4384-3849-8A72-A88D82969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0252" y="2028375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" name="Freeform 23">
                <a:extLst>
                  <a:ext uri="{FF2B5EF4-FFF2-40B4-BE49-F238E27FC236}">
                    <a16:creationId xmlns:a16="http://schemas.microsoft.com/office/drawing/2014/main" id="{FEFEBB21-CF04-894A-AE2F-3E064B03A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8341" y="2179136"/>
                <a:ext cx="546782" cy="520454"/>
              </a:xfrm>
              <a:custGeom>
                <a:avLst/>
                <a:gdLst>
                  <a:gd name="T0" fmla="*/ 704 w 706"/>
                  <a:gd name="T1" fmla="*/ 161 h 672"/>
                  <a:gd name="T2" fmla="*/ 634 w 706"/>
                  <a:gd name="T3" fmla="*/ 72 h 672"/>
                  <a:gd name="T4" fmla="*/ 629 w 706"/>
                  <a:gd name="T5" fmla="*/ 70 h 672"/>
                  <a:gd name="T6" fmla="*/ 360 w 706"/>
                  <a:gd name="T7" fmla="*/ 70 h 672"/>
                  <a:gd name="T8" fmla="*/ 360 w 706"/>
                  <a:gd name="T9" fmla="*/ 7 h 672"/>
                  <a:gd name="T10" fmla="*/ 353 w 706"/>
                  <a:gd name="T11" fmla="*/ 0 h 672"/>
                  <a:gd name="T12" fmla="*/ 346 w 706"/>
                  <a:gd name="T13" fmla="*/ 7 h 672"/>
                  <a:gd name="T14" fmla="*/ 346 w 706"/>
                  <a:gd name="T15" fmla="*/ 70 h 672"/>
                  <a:gd name="T16" fmla="*/ 129 w 706"/>
                  <a:gd name="T17" fmla="*/ 70 h 672"/>
                  <a:gd name="T18" fmla="*/ 122 w 706"/>
                  <a:gd name="T19" fmla="*/ 77 h 672"/>
                  <a:gd name="T20" fmla="*/ 122 w 706"/>
                  <a:gd name="T21" fmla="*/ 253 h 672"/>
                  <a:gd name="T22" fmla="*/ 129 w 706"/>
                  <a:gd name="T23" fmla="*/ 260 h 672"/>
                  <a:gd name="T24" fmla="*/ 346 w 706"/>
                  <a:gd name="T25" fmla="*/ 260 h 672"/>
                  <a:gd name="T26" fmla="*/ 346 w 706"/>
                  <a:gd name="T27" fmla="*/ 329 h 672"/>
                  <a:gd name="T28" fmla="*/ 77 w 706"/>
                  <a:gd name="T29" fmla="*/ 329 h 672"/>
                  <a:gd name="T30" fmla="*/ 72 w 706"/>
                  <a:gd name="T31" fmla="*/ 332 h 672"/>
                  <a:gd name="T32" fmla="*/ 2 w 706"/>
                  <a:gd name="T33" fmla="*/ 420 h 672"/>
                  <a:gd name="T34" fmla="*/ 2 w 706"/>
                  <a:gd name="T35" fmla="*/ 429 h 672"/>
                  <a:gd name="T36" fmla="*/ 72 w 706"/>
                  <a:gd name="T37" fmla="*/ 517 h 672"/>
                  <a:gd name="T38" fmla="*/ 77 w 706"/>
                  <a:gd name="T39" fmla="*/ 519 h 672"/>
                  <a:gd name="T40" fmla="*/ 346 w 706"/>
                  <a:gd name="T41" fmla="*/ 519 h 672"/>
                  <a:gd name="T42" fmla="*/ 346 w 706"/>
                  <a:gd name="T43" fmla="*/ 665 h 672"/>
                  <a:gd name="T44" fmla="*/ 353 w 706"/>
                  <a:gd name="T45" fmla="*/ 672 h 672"/>
                  <a:gd name="T46" fmla="*/ 360 w 706"/>
                  <a:gd name="T47" fmla="*/ 665 h 672"/>
                  <a:gd name="T48" fmla="*/ 360 w 706"/>
                  <a:gd name="T49" fmla="*/ 519 h 672"/>
                  <a:gd name="T50" fmla="*/ 577 w 706"/>
                  <a:gd name="T51" fmla="*/ 519 h 672"/>
                  <a:gd name="T52" fmla="*/ 584 w 706"/>
                  <a:gd name="T53" fmla="*/ 512 h 672"/>
                  <a:gd name="T54" fmla="*/ 584 w 706"/>
                  <a:gd name="T55" fmla="*/ 336 h 672"/>
                  <a:gd name="T56" fmla="*/ 577 w 706"/>
                  <a:gd name="T57" fmla="*/ 329 h 672"/>
                  <a:gd name="T58" fmla="*/ 360 w 706"/>
                  <a:gd name="T59" fmla="*/ 329 h 672"/>
                  <a:gd name="T60" fmla="*/ 360 w 706"/>
                  <a:gd name="T61" fmla="*/ 260 h 672"/>
                  <a:gd name="T62" fmla="*/ 629 w 706"/>
                  <a:gd name="T63" fmla="*/ 260 h 672"/>
                  <a:gd name="T64" fmla="*/ 634 w 706"/>
                  <a:gd name="T65" fmla="*/ 257 h 672"/>
                  <a:gd name="T66" fmla="*/ 704 w 706"/>
                  <a:gd name="T67" fmla="*/ 169 h 672"/>
                  <a:gd name="T68" fmla="*/ 704 w 706"/>
                  <a:gd name="T69" fmla="*/ 161 h 672"/>
                  <a:gd name="T70" fmla="*/ 570 w 706"/>
                  <a:gd name="T71" fmla="*/ 505 h 672"/>
                  <a:gd name="T72" fmla="*/ 80 w 706"/>
                  <a:gd name="T73" fmla="*/ 505 h 672"/>
                  <a:gd name="T74" fmla="*/ 16 w 706"/>
                  <a:gd name="T75" fmla="*/ 424 h 672"/>
                  <a:gd name="T76" fmla="*/ 80 w 706"/>
                  <a:gd name="T77" fmla="*/ 343 h 672"/>
                  <a:gd name="T78" fmla="*/ 353 w 706"/>
                  <a:gd name="T79" fmla="*/ 343 h 672"/>
                  <a:gd name="T80" fmla="*/ 353 w 706"/>
                  <a:gd name="T81" fmla="*/ 343 h 672"/>
                  <a:gd name="T82" fmla="*/ 353 w 706"/>
                  <a:gd name="T83" fmla="*/ 343 h 672"/>
                  <a:gd name="T84" fmla="*/ 570 w 706"/>
                  <a:gd name="T85" fmla="*/ 343 h 672"/>
                  <a:gd name="T86" fmla="*/ 570 w 706"/>
                  <a:gd name="T87" fmla="*/ 505 h 672"/>
                  <a:gd name="T88" fmla="*/ 626 w 706"/>
                  <a:gd name="T89" fmla="*/ 246 h 672"/>
                  <a:gd name="T90" fmla="*/ 136 w 706"/>
                  <a:gd name="T91" fmla="*/ 246 h 672"/>
                  <a:gd name="T92" fmla="*/ 136 w 706"/>
                  <a:gd name="T93" fmla="*/ 84 h 672"/>
                  <a:gd name="T94" fmla="*/ 626 w 706"/>
                  <a:gd name="T95" fmla="*/ 84 h 672"/>
                  <a:gd name="T96" fmla="*/ 690 w 706"/>
                  <a:gd name="T97" fmla="*/ 165 h 672"/>
                  <a:gd name="T98" fmla="*/ 626 w 706"/>
                  <a:gd name="T99" fmla="*/ 24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6" h="672">
                    <a:moveTo>
                      <a:pt x="704" y="161"/>
                    </a:moveTo>
                    <a:cubicBezTo>
                      <a:pt x="634" y="72"/>
                      <a:pt x="634" y="72"/>
                      <a:pt x="634" y="72"/>
                    </a:cubicBezTo>
                    <a:cubicBezTo>
                      <a:pt x="633" y="71"/>
                      <a:pt x="631" y="70"/>
                      <a:pt x="629" y="70"/>
                    </a:cubicBezTo>
                    <a:cubicBezTo>
                      <a:pt x="360" y="70"/>
                      <a:pt x="360" y="70"/>
                      <a:pt x="360" y="70"/>
                    </a:cubicBezTo>
                    <a:cubicBezTo>
                      <a:pt x="360" y="7"/>
                      <a:pt x="360" y="7"/>
                      <a:pt x="360" y="7"/>
                    </a:cubicBezTo>
                    <a:cubicBezTo>
                      <a:pt x="360" y="3"/>
                      <a:pt x="357" y="0"/>
                      <a:pt x="353" y="0"/>
                    </a:cubicBezTo>
                    <a:cubicBezTo>
                      <a:pt x="349" y="0"/>
                      <a:pt x="346" y="3"/>
                      <a:pt x="346" y="7"/>
                    </a:cubicBezTo>
                    <a:cubicBezTo>
                      <a:pt x="346" y="70"/>
                      <a:pt x="346" y="70"/>
                      <a:pt x="346" y="70"/>
                    </a:cubicBezTo>
                    <a:cubicBezTo>
                      <a:pt x="129" y="70"/>
                      <a:pt x="129" y="70"/>
                      <a:pt x="129" y="70"/>
                    </a:cubicBezTo>
                    <a:cubicBezTo>
                      <a:pt x="126" y="70"/>
                      <a:pt x="122" y="73"/>
                      <a:pt x="122" y="77"/>
                    </a:cubicBezTo>
                    <a:cubicBezTo>
                      <a:pt x="122" y="253"/>
                      <a:pt x="122" y="253"/>
                      <a:pt x="122" y="253"/>
                    </a:cubicBezTo>
                    <a:cubicBezTo>
                      <a:pt x="122" y="257"/>
                      <a:pt x="126" y="260"/>
                      <a:pt x="129" y="260"/>
                    </a:cubicBezTo>
                    <a:cubicBezTo>
                      <a:pt x="346" y="260"/>
                      <a:pt x="346" y="260"/>
                      <a:pt x="346" y="260"/>
                    </a:cubicBezTo>
                    <a:cubicBezTo>
                      <a:pt x="346" y="329"/>
                      <a:pt x="346" y="329"/>
                      <a:pt x="346" y="329"/>
                    </a:cubicBezTo>
                    <a:cubicBezTo>
                      <a:pt x="77" y="329"/>
                      <a:pt x="77" y="329"/>
                      <a:pt x="77" y="329"/>
                    </a:cubicBezTo>
                    <a:cubicBezTo>
                      <a:pt x="75" y="329"/>
                      <a:pt x="73" y="330"/>
                      <a:pt x="72" y="332"/>
                    </a:cubicBezTo>
                    <a:cubicBezTo>
                      <a:pt x="2" y="420"/>
                      <a:pt x="2" y="420"/>
                      <a:pt x="2" y="420"/>
                    </a:cubicBezTo>
                    <a:cubicBezTo>
                      <a:pt x="0" y="423"/>
                      <a:pt x="0" y="426"/>
                      <a:pt x="2" y="429"/>
                    </a:cubicBezTo>
                    <a:cubicBezTo>
                      <a:pt x="72" y="517"/>
                      <a:pt x="72" y="517"/>
                      <a:pt x="72" y="517"/>
                    </a:cubicBezTo>
                    <a:cubicBezTo>
                      <a:pt x="73" y="519"/>
                      <a:pt x="75" y="519"/>
                      <a:pt x="77" y="519"/>
                    </a:cubicBezTo>
                    <a:cubicBezTo>
                      <a:pt x="346" y="519"/>
                      <a:pt x="346" y="519"/>
                      <a:pt x="346" y="519"/>
                    </a:cubicBezTo>
                    <a:cubicBezTo>
                      <a:pt x="346" y="665"/>
                      <a:pt x="346" y="665"/>
                      <a:pt x="346" y="665"/>
                    </a:cubicBezTo>
                    <a:cubicBezTo>
                      <a:pt x="346" y="669"/>
                      <a:pt x="349" y="672"/>
                      <a:pt x="353" y="672"/>
                    </a:cubicBezTo>
                    <a:cubicBezTo>
                      <a:pt x="357" y="672"/>
                      <a:pt x="360" y="669"/>
                      <a:pt x="360" y="665"/>
                    </a:cubicBezTo>
                    <a:cubicBezTo>
                      <a:pt x="360" y="519"/>
                      <a:pt x="360" y="519"/>
                      <a:pt x="360" y="519"/>
                    </a:cubicBezTo>
                    <a:cubicBezTo>
                      <a:pt x="577" y="519"/>
                      <a:pt x="577" y="519"/>
                      <a:pt x="577" y="519"/>
                    </a:cubicBezTo>
                    <a:cubicBezTo>
                      <a:pt x="580" y="519"/>
                      <a:pt x="584" y="516"/>
                      <a:pt x="584" y="512"/>
                    </a:cubicBezTo>
                    <a:cubicBezTo>
                      <a:pt x="584" y="336"/>
                      <a:pt x="584" y="336"/>
                      <a:pt x="584" y="336"/>
                    </a:cubicBezTo>
                    <a:cubicBezTo>
                      <a:pt x="584" y="332"/>
                      <a:pt x="580" y="329"/>
                      <a:pt x="577" y="329"/>
                    </a:cubicBezTo>
                    <a:cubicBezTo>
                      <a:pt x="360" y="329"/>
                      <a:pt x="360" y="329"/>
                      <a:pt x="360" y="329"/>
                    </a:cubicBezTo>
                    <a:cubicBezTo>
                      <a:pt x="360" y="260"/>
                      <a:pt x="360" y="260"/>
                      <a:pt x="360" y="260"/>
                    </a:cubicBezTo>
                    <a:cubicBezTo>
                      <a:pt x="629" y="260"/>
                      <a:pt x="629" y="260"/>
                      <a:pt x="629" y="260"/>
                    </a:cubicBezTo>
                    <a:cubicBezTo>
                      <a:pt x="631" y="260"/>
                      <a:pt x="633" y="259"/>
                      <a:pt x="634" y="257"/>
                    </a:cubicBezTo>
                    <a:cubicBezTo>
                      <a:pt x="704" y="169"/>
                      <a:pt x="704" y="169"/>
                      <a:pt x="704" y="169"/>
                    </a:cubicBezTo>
                    <a:cubicBezTo>
                      <a:pt x="706" y="167"/>
                      <a:pt x="706" y="163"/>
                      <a:pt x="704" y="161"/>
                    </a:cubicBezTo>
                    <a:close/>
                    <a:moveTo>
                      <a:pt x="570" y="505"/>
                    </a:moveTo>
                    <a:cubicBezTo>
                      <a:pt x="80" y="505"/>
                      <a:pt x="80" y="505"/>
                      <a:pt x="80" y="505"/>
                    </a:cubicBezTo>
                    <a:cubicBezTo>
                      <a:pt x="16" y="424"/>
                      <a:pt x="16" y="424"/>
                      <a:pt x="16" y="424"/>
                    </a:cubicBezTo>
                    <a:cubicBezTo>
                      <a:pt x="80" y="343"/>
                      <a:pt x="80" y="343"/>
                      <a:pt x="80" y="343"/>
                    </a:cubicBezTo>
                    <a:cubicBezTo>
                      <a:pt x="353" y="343"/>
                      <a:pt x="353" y="343"/>
                      <a:pt x="353" y="343"/>
                    </a:cubicBezTo>
                    <a:cubicBezTo>
                      <a:pt x="353" y="343"/>
                      <a:pt x="353" y="343"/>
                      <a:pt x="353" y="343"/>
                    </a:cubicBezTo>
                    <a:cubicBezTo>
                      <a:pt x="353" y="343"/>
                      <a:pt x="353" y="343"/>
                      <a:pt x="353" y="343"/>
                    </a:cubicBezTo>
                    <a:cubicBezTo>
                      <a:pt x="570" y="343"/>
                      <a:pt x="570" y="343"/>
                      <a:pt x="570" y="343"/>
                    </a:cubicBezTo>
                    <a:lnTo>
                      <a:pt x="570" y="505"/>
                    </a:lnTo>
                    <a:close/>
                    <a:moveTo>
                      <a:pt x="626" y="246"/>
                    </a:moveTo>
                    <a:cubicBezTo>
                      <a:pt x="136" y="246"/>
                      <a:pt x="136" y="246"/>
                      <a:pt x="136" y="246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626" y="84"/>
                      <a:pt x="626" y="84"/>
                      <a:pt x="626" y="84"/>
                    </a:cubicBezTo>
                    <a:cubicBezTo>
                      <a:pt x="690" y="165"/>
                      <a:pt x="690" y="165"/>
                      <a:pt x="690" y="165"/>
                    </a:cubicBezTo>
                    <a:lnTo>
                      <a:pt x="626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D77905-8CA5-AB49-A596-08A871ED14D3}"/>
                </a:ext>
              </a:extLst>
            </p:cNvPr>
            <p:cNvGrpSpPr/>
            <p:nvPr/>
          </p:nvGrpSpPr>
          <p:grpSpPr>
            <a:xfrm>
              <a:off x="775312" y="5011802"/>
              <a:ext cx="822960" cy="822960"/>
              <a:chOff x="3024512" y="3648406"/>
              <a:chExt cx="822960" cy="822960"/>
            </a:xfrm>
          </p:grpSpPr>
          <p:sp>
            <p:nvSpPr>
              <p:cNvPr id="17" name="Oval 34">
                <a:extLst>
                  <a:ext uri="{FF2B5EF4-FFF2-40B4-BE49-F238E27FC236}">
                    <a16:creationId xmlns:a16="http://schemas.microsoft.com/office/drawing/2014/main" id="{AD597A9D-368D-7445-950B-E61C87A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512" y="3648406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" name="Freeform 116">
                <a:extLst>
                  <a:ext uri="{FF2B5EF4-FFF2-40B4-BE49-F238E27FC236}">
                    <a16:creationId xmlns:a16="http://schemas.microsoft.com/office/drawing/2014/main" id="{65160373-0796-4B43-9A66-0277FB5DE5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2267" y="3831336"/>
                <a:ext cx="407450" cy="457101"/>
              </a:xfrm>
              <a:custGeom>
                <a:avLst/>
                <a:gdLst>
                  <a:gd name="T0" fmla="*/ 430 w 525"/>
                  <a:gd name="T1" fmla="*/ 53 h 591"/>
                  <a:gd name="T2" fmla="*/ 402 w 525"/>
                  <a:gd name="T3" fmla="*/ 0 h 591"/>
                  <a:gd name="T4" fmla="*/ 373 w 525"/>
                  <a:gd name="T5" fmla="*/ 53 h 591"/>
                  <a:gd name="T6" fmla="*/ 151 w 525"/>
                  <a:gd name="T7" fmla="*/ 29 h 591"/>
                  <a:gd name="T8" fmla="*/ 93 w 525"/>
                  <a:gd name="T9" fmla="*/ 29 h 591"/>
                  <a:gd name="T10" fmla="*/ 7 w 525"/>
                  <a:gd name="T11" fmla="*/ 53 h 591"/>
                  <a:gd name="T12" fmla="*/ 0 w 525"/>
                  <a:gd name="T13" fmla="*/ 584 h 591"/>
                  <a:gd name="T14" fmla="*/ 518 w 525"/>
                  <a:gd name="T15" fmla="*/ 591 h 591"/>
                  <a:gd name="T16" fmla="*/ 525 w 525"/>
                  <a:gd name="T17" fmla="*/ 60 h 591"/>
                  <a:gd name="T18" fmla="*/ 387 w 525"/>
                  <a:gd name="T19" fmla="*/ 29 h 591"/>
                  <a:gd name="T20" fmla="*/ 416 w 525"/>
                  <a:gd name="T21" fmla="*/ 29 h 591"/>
                  <a:gd name="T22" fmla="*/ 402 w 525"/>
                  <a:gd name="T23" fmla="*/ 107 h 591"/>
                  <a:gd name="T24" fmla="*/ 387 w 525"/>
                  <a:gd name="T25" fmla="*/ 29 h 591"/>
                  <a:gd name="T26" fmla="*/ 122 w 525"/>
                  <a:gd name="T27" fmla="*/ 14 h 591"/>
                  <a:gd name="T28" fmla="*/ 137 w 525"/>
                  <a:gd name="T29" fmla="*/ 92 h 591"/>
                  <a:gd name="T30" fmla="*/ 107 w 525"/>
                  <a:gd name="T31" fmla="*/ 92 h 591"/>
                  <a:gd name="T32" fmla="*/ 511 w 525"/>
                  <a:gd name="T33" fmla="*/ 577 h 591"/>
                  <a:gd name="T34" fmla="*/ 14 w 525"/>
                  <a:gd name="T35" fmla="*/ 177 h 591"/>
                  <a:gd name="T36" fmla="*/ 511 w 525"/>
                  <a:gd name="T37" fmla="*/ 577 h 591"/>
                  <a:gd name="T38" fmla="*/ 14 w 525"/>
                  <a:gd name="T39" fmla="*/ 163 h 591"/>
                  <a:gd name="T40" fmla="*/ 93 w 525"/>
                  <a:gd name="T41" fmla="*/ 67 h 591"/>
                  <a:gd name="T42" fmla="*/ 122 w 525"/>
                  <a:gd name="T43" fmla="*/ 121 h 591"/>
                  <a:gd name="T44" fmla="*/ 151 w 525"/>
                  <a:gd name="T45" fmla="*/ 67 h 591"/>
                  <a:gd name="T46" fmla="*/ 373 w 525"/>
                  <a:gd name="T47" fmla="*/ 92 h 591"/>
                  <a:gd name="T48" fmla="*/ 430 w 525"/>
                  <a:gd name="T49" fmla="*/ 92 h 591"/>
                  <a:gd name="T50" fmla="*/ 511 w 525"/>
                  <a:gd name="T51" fmla="*/ 67 h 591"/>
                  <a:gd name="T52" fmla="*/ 62 w 525"/>
                  <a:gd name="T53" fmla="*/ 521 h 591"/>
                  <a:gd name="T54" fmla="*/ 469 w 525"/>
                  <a:gd name="T55" fmla="*/ 514 h 591"/>
                  <a:gd name="T56" fmla="*/ 462 w 525"/>
                  <a:gd name="T57" fmla="*/ 234 h 591"/>
                  <a:gd name="T58" fmla="*/ 55 w 525"/>
                  <a:gd name="T59" fmla="*/ 241 h 591"/>
                  <a:gd name="T60" fmla="*/ 62 w 525"/>
                  <a:gd name="T61" fmla="*/ 521 h 591"/>
                  <a:gd name="T62" fmla="*/ 455 w 525"/>
                  <a:gd name="T63" fmla="*/ 248 h 591"/>
                  <a:gd name="T64" fmla="*/ 366 w 525"/>
                  <a:gd name="T65" fmla="*/ 325 h 591"/>
                  <a:gd name="T66" fmla="*/ 366 w 525"/>
                  <a:gd name="T67" fmla="*/ 339 h 591"/>
                  <a:gd name="T68" fmla="*/ 455 w 525"/>
                  <a:gd name="T69" fmla="*/ 414 h 591"/>
                  <a:gd name="T70" fmla="*/ 366 w 525"/>
                  <a:gd name="T71" fmla="*/ 339 h 591"/>
                  <a:gd name="T72" fmla="*/ 455 w 525"/>
                  <a:gd name="T73" fmla="*/ 428 h 591"/>
                  <a:gd name="T74" fmla="*/ 366 w 525"/>
                  <a:gd name="T75" fmla="*/ 507 h 591"/>
                  <a:gd name="T76" fmla="*/ 266 w 525"/>
                  <a:gd name="T77" fmla="*/ 248 h 591"/>
                  <a:gd name="T78" fmla="*/ 352 w 525"/>
                  <a:gd name="T79" fmla="*/ 325 h 591"/>
                  <a:gd name="T80" fmla="*/ 266 w 525"/>
                  <a:gd name="T81" fmla="*/ 248 h 591"/>
                  <a:gd name="T82" fmla="*/ 352 w 525"/>
                  <a:gd name="T83" fmla="*/ 339 h 591"/>
                  <a:gd name="T84" fmla="*/ 266 w 525"/>
                  <a:gd name="T85" fmla="*/ 414 h 591"/>
                  <a:gd name="T86" fmla="*/ 266 w 525"/>
                  <a:gd name="T87" fmla="*/ 428 h 591"/>
                  <a:gd name="T88" fmla="*/ 352 w 525"/>
                  <a:gd name="T89" fmla="*/ 507 h 591"/>
                  <a:gd name="T90" fmla="*/ 266 w 525"/>
                  <a:gd name="T91" fmla="*/ 428 h 591"/>
                  <a:gd name="T92" fmla="*/ 252 w 525"/>
                  <a:gd name="T93" fmla="*/ 248 h 591"/>
                  <a:gd name="T94" fmla="*/ 165 w 525"/>
                  <a:gd name="T95" fmla="*/ 325 h 591"/>
                  <a:gd name="T96" fmla="*/ 165 w 525"/>
                  <a:gd name="T97" fmla="*/ 339 h 591"/>
                  <a:gd name="T98" fmla="*/ 252 w 525"/>
                  <a:gd name="T99" fmla="*/ 414 h 591"/>
                  <a:gd name="T100" fmla="*/ 165 w 525"/>
                  <a:gd name="T101" fmla="*/ 339 h 591"/>
                  <a:gd name="T102" fmla="*/ 252 w 525"/>
                  <a:gd name="T103" fmla="*/ 428 h 591"/>
                  <a:gd name="T104" fmla="*/ 165 w 525"/>
                  <a:gd name="T105" fmla="*/ 507 h 591"/>
                  <a:gd name="T106" fmla="*/ 69 w 525"/>
                  <a:gd name="T107" fmla="*/ 248 h 591"/>
                  <a:gd name="T108" fmla="*/ 151 w 525"/>
                  <a:gd name="T109" fmla="*/ 325 h 591"/>
                  <a:gd name="T110" fmla="*/ 69 w 525"/>
                  <a:gd name="T111" fmla="*/ 248 h 591"/>
                  <a:gd name="T112" fmla="*/ 151 w 525"/>
                  <a:gd name="T113" fmla="*/ 339 h 591"/>
                  <a:gd name="T114" fmla="*/ 69 w 525"/>
                  <a:gd name="T115" fmla="*/ 414 h 591"/>
                  <a:gd name="T116" fmla="*/ 69 w 525"/>
                  <a:gd name="T117" fmla="*/ 428 h 591"/>
                  <a:gd name="T118" fmla="*/ 151 w 525"/>
                  <a:gd name="T119" fmla="*/ 507 h 591"/>
                  <a:gd name="T120" fmla="*/ 69 w 525"/>
                  <a:gd name="T121" fmla="*/ 428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25" h="591">
                    <a:moveTo>
                      <a:pt x="518" y="53"/>
                    </a:moveTo>
                    <a:cubicBezTo>
                      <a:pt x="430" y="53"/>
                      <a:pt x="430" y="53"/>
                      <a:pt x="430" y="53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13"/>
                      <a:pt x="417" y="0"/>
                      <a:pt x="402" y="0"/>
                    </a:cubicBezTo>
                    <a:cubicBezTo>
                      <a:pt x="386" y="0"/>
                      <a:pt x="373" y="13"/>
                      <a:pt x="373" y="29"/>
                    </a:cubicBezTo>
                    <a:cubicBezTo>
                      <a:pt x="373" y="53"/>
                      <a:pt x="373" y="53"/>
                      <a:pt x="373" y="53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1" y="13"/>
                      <a:pt x="138" y="0"/>
                      <a:pt x="122" y="0"/>
                    </a:cubicBezTo>
                    <a:cubicBezTo>
                      <a:pt x="106" y="0"/>
                      <a:pt x="93" y="13"/>
                      <a:pt x="93" y="29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56"/>
                      <a:pt x="0" y="60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0" y="588"/>
                      <a:pt x="3" y="591"/>
                      <a:pt x="7" y="591"/>
                    </a:cubicBezTo>
                    <a:cubicBezTo>
                      <a:pt x="518" y="591"/>
                      <a:pt x="518" y="591"/>
                      <a:pt x="518" y="591"/>
                    </a:cubicBezTo>
                    <a:cubicBezTo>
                      <a:pt x="521" y="591"/>
                      <a:pt x="525" y="588"/>
                      <a:pt x="525" y="584"/>
                    </a:cubicBezTo>
                    <a:cubicBezTo>
                      <a:pt x="525" y="60"/>
                      <a:pt x="525" y="60"/>
                      <a:pt x="525" y="60"/>
                    </a:cubicBezTo>
                    <a:cubicBezTo>
                      <a:pt x="525" y="56"/>
                      <a:pt x="521" y="53"/>
                      <a:pt x="518" y="53"/>
                    </a:cubicBezTo>
                    <a:close/>
                    <a:moveTo>
                      <a:pt x="387" y="29"/>
                    </a:moveTo>
                    <a:cubicBezTo>
                      <a:pt x="387" y="21"/>
                      <a:pt x="393" y="14"/>
                      <a:pt x="402" y="14"/>
                    </a:cubicBezTo>
                    <a:cubicBezTo>
                      <a:pt x="410" y="14"/>
                      <a:pt x="416" y="21"/>
                      <a:pt x="416" y="29"/>
                    </a:cubicBezTo>
                    <a:cubicBezTo>
                      <a:pt x="416" y="92"/>
                      <a:pt x="416" y="92"/>
                      <a:pt x="416" y="92"/>
                    </a:cubicBezTo>
                    <a:cubicBezTo>
                      <a:pt x="416" y="100"/>
                      <a:pt x="410" y="107"/>
                      <a:pt x="402" y="107"/>
                    </a:cubicBezTo>
                    <a:cubicBezTo>
                      <a:pt x="393" y="107"/>
                      <a:pt x="387" y="100"/>
                      <a:pt x="387" y="92"/>
                    </a:cubicBezTo>
                    <a:lnTo>
                      <a:pt x="387" y="29"/>
                    </a:lnTo>
                    <a:close/>
                    <a:moveTo>
                      <a:pt x="107" y="29"/>
                    </a:moveTo>
                    <a:cubicBezTo>
                      <a:pt x="107" y="21"/>
                      <a:pt x="114" y="14"/>
                      <a:pt x="122" y="14"/>
                    </a:cubicBezTo>
                    <a:cubicBezTo>
                      <a:pt x="130" y="14"/>
                      <a:pt x="137" y="21"/>
                      <a:pt x="137" y="29"/>
                    </a:cubicBezTo>
                    <a:cubicBezTo>
                      <a:pt x="137" y="92"/>
                      <a:pt x="137" y="92"/>
                      <a:pt x="137" y="92"/>
                    </a:cubicBezTo>
                    <a:cubicBezTo>
                      <a:pt x="137" y="100"/>
                      <a:pt x="130" y="107"/>
                      <a:pt x="122" y="107"/>
                    </a:cubicBezTo>
                    <a:cubicBezTo>
                      <a:pt x="114" y="107"/>
                      <a:pt x="107" y="100"/>
                      <a:pt x="107" y="92"/>
                    </a:cubicBezTo>
                    <a:lnTo>
                      <a:pt x="107" y="29"/>
                    </a:lnTo>
                    <a:close/>
                    <a:moveTo>
                      <a:pt x="511" y="577"/>
                    </a:moveTo>
                    <a:cubicBezTo>
                      <a:pt x="14" y="577"/>
                      <a:pt x="14" y="577"/>
                      <a:pt x="14" y="577"/>
                    </a:cubicBezTo>
                    <a:cubicBezTo>
                      <a:pt x="14" y="177"/>
                      <a:pt x="14" y="177"/>
                      <a:pt x="14" y="177"/>
                    </a:cubicBezTo>
                    <a:cubicBezTo>
                      <a:pt x="511" y="177"/>
                      <a:pt x="511" y="177"/>
                      <a:pt x="511" y="177"/>
                    </a:cubicBezTo>
                    <a:lnTo>
                      <a:pt x="511" y="577"/>
                    </a:lnTo>
                    <a:close/>
                    <a:moveTo>
                      <a:pt x="511" y="163"/>
                    </a:moveTo>
                    <a:cubicBezTo>
                      <a:pt x="14" y="163"/>
                      <a:pt x="14" y="163"/>
                      <a:pt x="14" y="163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93" y="67"/>
                      <a:pt x="93" y="67"/>
                      <a:pt x="93" y="67"/>
                    </a:cubicBezTo>
                    <a:cubicBezTo>
                      <a:pt x="93" y="92"/>
                      <a:pt x="93" y="92"/>
                      <a:pt x="93" y="92"/>
                    </a:cubicBezTo>
                    <a:cubicBezTo>
                      <a:pt x="93" y="108"/>
                      <a:pt x="106" y="121"/>
                      <a:pt x="122" y="121"/>
                    </a:cubicBezTo>
                    <a:cubicBezTo>
                      <a:pt x="138" y="121"/>
                      <a:pt x="151" y="108"/>
                      <a:pt x="151" y="92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373" y="67"/>
                      <a:pt x="373" y="67"/>
                      <a:pt x="373" y="67"/>
                    </a:cubicBezTo>
                    <a:cubicBezTo>
                      <a:pt x="373" y="92"/>
                      <a:pt x="373" y="92"/>
                      <a:pt x="373" y="92"/>
                    </a:cubicBezTo>
                    <a:cubicBezTo>
                      <a:pt x="373" y="108"/>
                      <a:pt x="386" y="121"/>
                      <a:pt x="402" y="121"/>
                    </a:cubicBezTo>
                    <a:cubicBezTo>
                      <a:pt x="417" y="121"/>
                      <a:pt x="430" y="108"/>
                      <a:pt x="430" y="92"/>
                    </a:cubicBezTo>
                    <a:cubicBezTo>
                      <a:pt x="430" y="67"/>
                      <a:pt x="430" y="67"/>
                      <a:pt x="430" y="67"/>
                    </a:cubicBezTo>
                    <a:cubicBezTo>
                      <a:pt x="511" y="67"/>
                      <a:pt x="511" y="67"/>
                      <a:pt x="511" y="67"/>
                    </a:cubicBezTo>
                    <a:lnTo>
                      <a:pt x="511" y="163"/>
                    </a:lnTo>
                    <a:close/>
                    <a:moveTo>
                      <a:pt x="62" y="521"/>
                    </a:moveTo>
                    <a:cubicBezTo>
                      <a:pt x="462" y="521"/>
                      <a:pt x="462" y="521"/>
                      <a:pt x="462" y="521"/>
                    </a:cubicBezTo>
                    <a:cubicBezTo>
                      <a:pt x="466" y="521"/>
                      <a:pt x="469" y="518"/>
                      <a:pt x="469" y="514"/>
                    </a:cubicBezTo>
                    <a:cubicBezTo>
                      <a:pt x="469" y="241"/>
                      <a:pt x="469" y="241"/>
                      <a:pt x="469" y="241"/>
                    </a:cubicBezTo>
                    <a:cubicBezTo>
                      <a:pt x="469" y="237"/>
                      <a:pt x="466" y="234"/>
                      <a:pt x="462" y="234"/>
                    </a:cubicBezTo>
                    <a:cubicBezTo>
                      <a:pt x="62" y="234"/>
                      <a:pt x="62" y="234"/>
                      <a:pt x="62" y="234"/>
                    </a:cubicBezTo>
                    <a:cubicBezTo>
                      <a:pt x="58" y="234"/>
                      <a:pt x="55" y="237"/>
                      <a:pt x="55" y="241"/>
                    </a:cubicBezTo>
                    <a:cubicBezTo>
                      <a:pt x="55" y="514"/>
                      <a:pt x="55" y="514"/>
                      <a:pt x="55" y="514"/>
                    </a:cubicBezTo>
                    <a:cubicBezTo>
                      <a:pt x="55" y="518"/>
                      <a:pt x="58" y="521"/>
                      <a:pt x="62" y="521"/>
                    </a:cubicBezTo>
                    <a:close/>
                    <a:moveTo>
                      <a:pt x="366" y="248"/>
                    </a:moveTo>
                    <a:cubicBezTo>
                      <a:pt x="455" y="248"/>
                      <a:pt x="455" y="248"/>
                      <a:pt x="455" y="248"/>
                    </a:cubicBezTo>
                    <a:cubicBezTo>
                      <a:pt x="455" y="325"/>
                      <a:pt x="455" y="325"/>
                      <a:pt x="455" y="325"/>
                    </a:cubicBezTo>
                    <a:cubicBezTo>
                      <a:pt x="366" y="325"/>
                      <a:pt x="366" y="325"/>
                      <a:pt x="366" y="325"/>
                    </a:cubicBezTo>
                    <a:lnTo>
                      <a:pt x="366" y="248"/>
                    </a:lnTo>
                    <a:close/>
                    <a:moveTo>
                      <a:pt x="366" y="339"/>
                    </a:moveTo>
                    <a:cubicBezTo>
                      <a:pt x="455" y="339"/>
                      <a:pt x="455" y="339"/>
                      <a:pt x="455" y="339"/>
                    </a:cubicBezTo>
                    <a:cubicBezTo>
                      <a:pt x="455" y="414"/>
                      <a:pt x="455" y="414"/>
                      <a:pt x="455" y="414"/>
                    </a:cubicBezTo>
                    <a:cubicBezTo>
                      <a:pt x="366" y="414"/>
                      <a:pt x="366" y="414"/>
                      <a:pt x="366" y="414"/>
                    </a:cubicBezTo>
                    <a:lnTo>
                      <a:pt x="366" y="339"/>
                    </a:lnTo>
                    <a:close/>
                    <a:moveTo>
                      <a:pt x="366" y="428"/>
                    </a:moveTo>
                    <a:cubicBezTo>
                      <a:pt x="455" y="428"/>
                      <a:pt x="455" y="428"/>
                      <a:pt x="455" y="428"/>
                    </a:cubicBezTo>
                    <a:cubicBezTo>
                      <a:pt x="455" y="507"/>
                      <a:pt x="455" y="507"/>
                      <a:pt x="455" y="507"/>
                    </a:cubicBezTo>
                    <a:cubicBezTo>
                      <a:pt x="366" y="507"/>
                      <a:pt x="366" y="507"/>
                      <a:pt x="366" y="507"/>
                    </a:cubicBezTo>
                    <a:lnTo>
                      <a:pt x="366" y="428"/>
                    </a:lnTo>
                    <a:close/>
                    <a:moveTo>
                      <a:pt x="266" y="248"/>
                    </a:moveTo>
                    <a:cubicBezTo>
                      <a:pt x="352" y="248"/>
                      <a:pt x="352" y="248"/>
                      <a:pt x="352" y="248"/>
                    </a:cubicBezTo>
                    <a:cubicBezTo>
                      <a:pt x="352" y="325"/>
                      <a:pt x="352" y="325"/>
                      <a:pt x="352" y="325"/>
                    </a:cubicBezTo>
                    <a:cubicBezTo>
                      <a:pt x="266" y="325"/>
                      <a:pt x="266" y="325"/>
                      <a:pt x="266" y="325"/>
                    </a:cubicBezTo>
                    <a:lnTo>
                      <a:pt x="266" y="248"/>
                    </a:lnTo>
                    <a:close/>
                    <a:moveTo>
                      <a:pt x="266" y="339"/>
                    </a:moveTo>
                    <a:cubicBezTo>
                      <a:pt x="352" y="339"/>
                      <a:pt x="352" y="339"/>
                      <a:pt x="352" y="339"/>
                    </a:cubicBezTo>
                    <a:cubicBezTo>
                      <a:pt x="352" y="414"/>
                      <a:pt x="352" y="414"/>
                      <a:pt x="352" y="414"/>
                    </a:cubicBezTo>
                    <a:cubicBezTo>
                      <a:pt x="266" y="414"/>
                      <a:pt x="266" y="414"/>
                      <a:pt x="266" y="414"/>
                    </a:cubicBezTo>
                    <a:lnTo>
                      <a:pt x="266" y="339"/>
                    </a:lnTo>
                    <a:close/>
                    <a:moveTo>
                      <a:pt x="266" y="428"/>
                    </a:moveTo>
                    <a:cubicBezTo>
                      <a:pt x="352" y="428"/>
                      <a:pt x="352" y="428"/>
                      <a:pt x="352" y="428"/>
                    </a:cubicBezTo>
                    <a:cubicBezTo>
                      <a:pt x="352" y="507"/>
                      <a:pt x="352" y="507"/>
                      <a:pt x="352" y="507"/>
                    </a:cubicBezTo>
                    <a:cubicBezTo>
                      <a:pt x="266" y="507"/>
                      <a:pt x="266" y="507"/>
                      <a:pt x="266" y="507"/>
                    </a:cubicBezTo>
                    <a:lnTo>
                      <a:pt x="266" y="428"/>
                    </a:lnTo>
                    <a:close/>
                    <a:moveTo>
                      <a:pt x="165" y="248"/>
                    </a:moveTo>
                    <a:cubicBezTo>
                      <a:pt x="252" y="248"/>
                      <a:pt x="252" y="248"/>
                      <a:pt x="252" y="248"/>
                    </a:cubicBezTo>
                    <a:cubicBezTo>
                      <a:pt x="252" y="325"/>
                      <a:pt x="252" y="325"/>
                      <a:pt x="252" y="325"/>
                    </a:cubicBezTo>
                    <a:cubicBezTo>
                      <a:pt x="165" y="325"/>
                      <a:pt x="165" y="325"/>
                      <a:pt x="165" y="325"/>
                    </a:cubicBezTo>
                    <a:lnTo>
                      <a:pt x="165" y="248"/>
                    </a:lnTo>
                    <a:close/>
                    <a:moveTo>
                      <a:pt x="165" y="339"/>
                    </a:moveTo>
                    <a:cubicBezTo>
                      <a:pt x="252" y="339"/>
                      <a:pt x="252" y="339"/>
                      <a:pt x="252" y="339"/>
                    </a:cubicBezTo>
                    <a:cubicBezTo>
                      <a:pt x="252" y="414"/>
                      <a:pt x="252" y="414"/>
                      <a:pt x="252" y="414"/>
                    </a:cubicBezTo>
                    <a:cubicBezTo>
                      <a:pt x="165" y="414"/>
                      <a:pt x="165" y="414"/>
                      <a:pt x="165" y="414"/>
                    </a:cubicBezTo>
                    <a:lnTo>
                      <a:pt x="165" y="339"/>
                    </a:lnTo>
                    <a:close/>
                    <a:moveTo>
                      <a:pt x="165" y="428"/>
                    </a:moveTo>
                    <a:cubicBezTo>
                      <a:pt x="252" y="428"/>
                      <a:pt x="252" y="428"/>
                      <a:pt x="252" y="428"/>
                    </a:cubicBezTo>
                    <a:cubicBezTo>
                      <a:pt x="252" y="507"/>
                      <a:pt x="252" y="507"/>
                      <a:pt x="252" y="507"/>
                    </a:cubicBezTo>
                    <a:cubicBezTo>
                      <a:pt x="165" y="507"/>
                      <a:pt x="165" y="507"/>
                      <a:pt x="165" y="507"/>
                    </a:cubicBezTo>
                    <a:lnTo>
                      <a:pt x="165" y="428"/>
                    </a:lnTo>
                    <a:close/>
                    <a:moveTo>
                      <a:pt x="69" y="248"/>
                    </a:moveTo>
                    <a:cubicBezTo>
                      <a:pt x="151" y="248"/>
                      <a:pt x="151" y="248"/>
                      <a:pt x="151" y="248"/>
                    </a:cubicBezTo>
                    <a:cubicBezTo>
                      <a:pt x="151" y="325"/>
                      <a:pt x="151" y="325"/>
                      <a:pt x="151" y="325"/>
                    </a:cubicBezTo>
                    <a:cubicBezTo>
                      <a:pt x="69" y="325"/>
                      <a:pt x="69" y="325"/>
                      <a:pt x="69" y="325"/>
                    </a:cubicBezTo>
                    <a:lnTo>
                      <a:pt x="69" y="248"/>
                    </a:lnTo>
                    <a:close/>
                    <a:moveTo>
                      <a:pt x="69" y="339"/>
                    </a:moveTo>
                    <a:cubicBezTo>
                      <a:pt x="151" y="339"/>
                      <a:pt x="151" y="339"/>
                      <a:pt x="151" y="339"/>
                    </a:cubicBezTo>
                    <a:cubicBezTo>
                      <a:pt x="151" y="414"/>
                      <a:pt x="151" y="414"/>
                      <a:pt x="151" y="414"/>
                    </a:cubicBezTo>
                    <a:cubicBezTo>
                      <a:pt x="69" y="414"/>
                      <a:pt x="69" y="414"/>
                      <a:pt x="69" y="414"/>
                    </a:cubicBezTo>
                    <a:lnTo>
                      <a:pt x="69" y="339"/>
                    </a:lnTo>
                    <a:close/>
                    <a:moveTo>
                      <a:pt x="69" y="428"/>
                    </a:moveTo>
                    <a:cubicBezTo>
                      <a:pt x="151" y="428"/>
                      <a:pt x="151" y="428"/>
                      <a:pt x="151" y="428"/>
                    </a:cubicBezTo>
                    <a:cubicBezTo>
                      <a:pt x="151" y="507"/>
                      <a:pt x="151" y="507"/>
                      <a:pt x="151" y="507"/>
                    </a:cubicBezTo>
                    <a:cubicBezTo>
                      <a:pt x="69" y="507"/>
                      <a:pt x="69" y="507"/>
                      <a:pt x="69" y="507"/>
                    </a:cubicBezTo>
                    <a:lnTo>
                      <a:pt x="69" y="4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1E8234-22CD-BC43-B4BA-35F1A179506E}"/>
                </a:ext>
              </a:extLst>
            </p:cNvPr>
            <p:cNvSpPr/>
            <p:nvPr/>
          </p:nvSpPr>
          <p:spPr>
            <a:xfrm>
              <a:off x="1598608" y="1574735"/>
              <a:ext cx="3600000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112">
                <a:spcAft>
                  <a:spcPts val="1000"/>
                </a:spcAft>
              </a:pPr>
              <a:r>
                <a:rPr lang="de-CH" err="1"/>
                <a:t>Transfering</a:t>
              </a:r>
              <a:r>
                <a:rPr lang="de-CH"/>
                <a:t> </a:t>
              </a:r>
              <a:r>
                <a:rPr lang="de-CH" err="1"/>
                <a:t>results</a:t>
              </a:r>
              <a:r>
                <a:rPr lang="de-CH"/>
                <a:t> </a:t>
              </a:r>
              <a:r>
                <a:rPr lang="de-CH" err="1"/>
                <a:t>to</a:t>
              </a:r>
              <a:r>
                <a:rPr lang="de-CH"/>
                <a:t> </a:t>
              </a:r>
              <a:r>
                <a:rPr lang="de-CH" b="1" err="1"/>
                <a:t>other</a:t>
              </a:r>
              <a:r>
                <a:rPr lang="de-CH" b="1"/>
                <a:t> </a:t>
              </a:r>
              <a:r>
                <a:rPr lang="de-CH" b="1" err="1"/>
                <a:t>geographies</a:t>
              </a:r>
              <a:r>
                <a:rPr lang="de-CH" b="1"/>
                <a:t> </a:t>
              </a:r>
              <a:br>
                <a:rPr lang="de-CH" b="1"/>
              </a:br>
              <a:r>
                <a:rPr lang="de-CH"/>
                <a:t>(e.g. countries in Europe)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8BB78B-09EE-8A45-845F-DBB45F4C7FDD}"/>
                </a:ext>
              </a:extLst>
            </p:cNvPr>
            <p:cNvSpPr/>
            <p:nvPr/>
          </p:nvSpPr>
          <p:spPr>
            <a:xfrm>
              <a:off x="1691715" y="4107135"/>
              <a:ext cx="3600000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112">
                <a:spcAft>
                  <a:spcPts val="1000"/>
                </a:spcAft>
              </a:pPr>
              <a:r>
                <a:rPr lang="de-CH" err="1"/>
                <a:t>Testing</a:t>
              </a:r>
              <a:r>
                <a:rPr lang="de-CH"/>
                <a:t> </a:t>
              </a:r>
              <a:r>
                <a:rPr lang="de-CH" err="1"/>
                <a:t>with</a:t>
              </a:r>
              <a:r>
                <a:rPr lang="de-CH"/>
                <a:t> </a:t>
              </a:r>
              <a:r>
                <a:rPr lang="de-CH" err="1"/>
                <a:t>data</a:t>
              </a:r>
              <a:r>
                <a:rPr lang="de-CH"/>
                <a:t> </a:t>
              </a:r>
              <a:r>
                <a:rPr lang="de-CH" err="1"/>
                <a:t>from</a:t>
              </a:r>
              <a:r>
                <a:rPr lang="de-CH"/>
                <a:t> </a:t>
              </a:r>
              <a:r>
                <a:rPr lang="de-CH" b="1" err="1"/>
                <a:t>other</a:t>
              </a:r>
              <a:r>
                <a:rPr lang="de-CH" b="1"/>
                <a:t> </a:t>
              </a:r>
              <a:r>
                <a:rPr lang="de-CH" b="1" err="1"/>
                <a:t>sources</a:t>
              </a:r>
              <a:endParaRPr lang="de-CH" b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0623C4-C621-F24C-AD1F-449E9C7C42DF}"/>
                </a:ext>
              </a:extLst>
            </p:cNvPr>
            <p:cNvSpPr/>
            <p:nvPr/>
          </p:nvSpPr>
          <p:spPr>
            <a:xfrm>
              <a:off x="1630088" y="5100116"/>
              <a:ext cx="3600000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112">
                <a:spcAft>
                  <a:spcPts val="1000"/>
                </a:spcAft>
              </a:pPr>
              <a:r>
                <a:rPr lang="de-CH" err="1"/>
                <a:t>Using</a:t>
              </a:r>
              <a:r>
                <a:rPr lang="de-CH"/>
                <a:t> </a:t>
              </a:r>
              <a:r>
                <a:rPr lang="de-CH" b="1"/>
                <a:t>multiple </a:t>
              </a:r>
              <a:r>
                <a:rPr lang="de-CH" b="1" err="1"/>
                <a:t>years</a:t>
              </a:r>
              <a:r>
                <a:rPr lang="de-CH"/>
                <a:t> </a:t>
              </a:r>
              <a:r>
                <a:rPr lang="de-CH" err="1"/>
                <a:t>to</a:t>
              </a:r>
              <a:r>
                <a:rPr lang="de-CH"/>
                <a:t> </a:t>
              </a:r>
              <a:r>
                <a:rPr lang="de-CH" err="1"/>
                <a:t>see</a:t>
              </a:r>
              <a:r>
                <a:rPr lang="de-CH"/>
                <a:t> </a:t>
              </a:r>
              <a:r>
                <a:rPr lang="de-CH" err="1"/>
                <a:t>changes</a:t>
              </a:r>
              <a:r>
                <a:rPr lang="de-CH"/>
                <a:t> in variable </a:t>
              </a:r>
              <a:r>
                <a:rPr lang="de-CH" err="1"/>
                <a:t>importances</a:t>
              </a:r>
              <a:endParaRPr lang="de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9B8DD1-668B-004A-AE2A-DC6B4F11C21F}"/>
                </a:ext>
              </a:extLst>
            </p:cNvPr>
            <p:cNvSpPr/>
            <p:nvPr/>
          </p:nvSpPr>
          <p:spPr>
            <a:xfrm>
              <a:off x="1594334" y="2859942"/>
              <a:ext cx="3600000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112">
                <a:spcAft>
                  <a:spcPts val="1000"/>
                </a:spcAft>
              </a:pPr>
              <a:r>
                <a:rPr lang="de-CH" err="1"/>
                <a:t>Consider</a:t>
              </a:r>
              <a:r>
                <a:rPr lang="de-CH"/>
                <a:t> </a:t>
              </a:r>
              <a:r>
                <a:rPr lang="de-CH" err="1"/>
                <a:t>the</a:t>
              </a:r>
              <a:r>
                <a:rPr lang="de-CH"/>
                <a:t> </a:t>
              </a:r>
              <a:r>
                <a:rPr lang="de-CH" b="1" err="1"/>
                <a:t>spatial</a:t>
              </a:r>
              <a:r>
                <a:rPr lang="de-CH" b="1"/>
                <a:t> </a:t>
              </a:r>
              <a:r>
                <a:rPr lang="de-CH" b="1" err="1"/>
                <a:t>effect</a:t>
              </a:r>
              <a:r>
                <a:rPr lang="de-CH" b="1"/>
                <a:t> </a:t>
              </a:r>
              <a:r>
                <a:rPr lang="de-CH" err="1"/>
                <a:t>and</a:t>
              </a:r>
              <a:r>
                <a:rPr lang="de-CH"/>
                <a:t> </a:t>
              </a:r>
              <a:r>
                <a:rPr lang="de-CH" err="1"/>
                <a:t>combine</a:t>
              </a:r>
              <a:r>
                <a:rPr lang="de-CH"/>
                <a:t> </a:t>
              </a:r>
              <a:r>
                <a:rPr lang="de-CH" err="1"/>
                <a:t>with</a:t>
              </a:r>
              <a:r>
                <a:rPr lang="de-CH"/>
                <a:t> ML </a:t>
              </a:r>
              <a:r>
                <a:rPr lang="de-CH" err="1"/>
                <a:t>methods</a:t>
              </a:r>
              <a:r>
                <a:rPr lang="de-CH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3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stination DJ: Los Angeles Music For Travel – Choice Hotels">
            <a:extLst>
              <a:ext uri="{FF2B5EF4-FFF2-40B4-BE49-F238E27FC236}">
                <a16:creationId xmlns:a16="http://schemas.microsoft.com/office/drawing/2014/main" id="{94ACD58F-36AF-D748-BD64-477F34F9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10336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300" y="1412155"/>
            <a:ext cx="6415222" cy="1919745"/>
          </a:xfrm>
        </p:spPr>
        <p:txBody>
          <a:bodyPr>
            <a:normAutofit fontScale="90000"/>
          </a:bodyPr>
          <a:lstStyle/>
          <a:p>
            <a:r>
              <a:rPr lang="en-US" b="0">
                <a:ea typeface="+mj-lt"/>
                <a:cs typeface="+mj-lt"/>
              </a:rPr>
              <a:t>Comparative Analysis of</a:t>
            </a:r>
            <a:br>
              <a:rPr lang="en-US">
                <a:ea typeface="+mj-lt"/>
                <a:cs typeface="+mj-lt"/>
              </a:rPr>
            </a:br>
            <a:r>
              <a:rPr lang="en-US" sz="3300">
                <a:ea typeface="+mj-lt"/>
                <a:cs typeface="+mj-lt"/>
              </a:rPr>
              <a:t>Machine Learning-Based Valuation Models </a:t>
            </a:r>
            <a:r>
              <a:rPr lang="en-US" b="0">
                <a:ea typeface="+mj-lt"/>
                <a:cs typeface="+mj-lt"/>
              </a:rPr>
              <a:t>for Predicting Residential Real Estate Prices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300" y="3359233"/>
            <a:ext cx="6753600" cy="489600"/>
          </a:xfrm>
        </p:spPr>
        <p:txBody>
          <a:bodyPr/>
          <a:lstStyle/>
          <a:p>
            <a:r>
              <a:rPr lang="en-US"/>
              <a:t>Real Estate Finance Research Seminar</a:t>
            </a:r>
            <a:endParaRPr lang="en-US" noProof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72300" y="6489700"/>
            <a:ext cx="1932728" cy="272680"/>
          </a:xfrm>
        </p:spPr>
        <p:txBody>
          <a:bodyPr/>
          <a:lstStyle/>
          <a:p>
            <a:r>
              <a:rPr lang="de-DE" altLang="x-none"/>
              <a:t>April 2021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91EE3B-21C8-8541-8E71-9C148CDA28AE}"/>
              </a:ext>
            </a:extLst>
          </p:cNvPr>
          <p:cNvSpPr/>
          <p:nvPr/>
        </p:nvSpPr>
        <p:spPr bwMode="gray">
          <a:xfrm>
            <a:off x="496528" y="3876166"/>
            <a:ext cx="1134000" cy="1134000"/>
          </a:xfrm>
          <a:prstGeom prst="ellipse">
            <a:avLst/>
          </a:prstGeom>
          <a:blipFill dpi="0" rotWithShape="1">
            <a:blip r:embed="rId4">
              <a:grayscl/>
            </a:blip>
            <a:srcRect/>
            <a:stretch>
              <a:fillRect l="-41655" t="-2381" r="-34535" b="-59524"/>
            </a:stretch>
          </a:blip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wrap="square" lIns="27000" tIns="27000" rIns="27000" bIns="27000" rtlCol="0" anchor="ctr">
            <a:noAutofit/>
          </a:bodyPr>
          <a:lstStyle/>
          <a:p>
            <a:endParaRPr lang="en-US" sz="105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23550-4EB9-6948-BB7B-49C9787B96EE}"/>
              </a:ext>
            </a:extLst>
          </p:cNvPr>
          <p:cNvSpPr/>
          <p:nvPr/>
        </p:nvSpPr>
        <p:spPr bwMode="gray">
          <a:xfrm>
            <a:off x="472300" y="5112878"/>
            <a:ext cx="1182456" cy="339506"/>
          </a:xfrm>
          <a:prstGeom prst="rect">
            <a:avLst/>
          </a:prstGeom>
          <a:solidFill>
            <a:srgbClr val="EC7E34"/>
          </a:solidFill>
          <a:ln w="3175" algn="ctr">
            <a:noFill/>
            <a:miter lim="800000"/>
            <a:headEnd type="none" w="lg" len="lg"/>
            <a:tailEnd type="none" w="lg" len="lg"/>
          </a:ln>
        </p:spPr>
        <p:txBody>
          <a:bodyPr wrap="square" lIns="27000" tIns="27000" rIns="27000" bIns="27000" rtlCol="0" anchor="ctr">
            <a:noAutofit/>
          </a:bodyPr>
          <a:lstStyle/>
          <a:p>
            <a:pPr algn="ctr">
              <a:buClr>
                <a:schemeClr val="bg2"/>
              </a:buClr>
              <a:buSzPct val="100000"/>
            </a:pPr>
            <a:r>
              <a:rPr lang="en-US" sz="105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Kilian </a:t>
            </a:r>
            <a:r>
              <a:rPr lang="en-US" sz="1050" b="1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Gerding</a:t>
            </a:r>
            <a:endParaRPr lang="en-US" sz="105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BD17EE86-070E-FA47-A531-1CC911D7CEF6}"/>
              </a:ext>
            </a:extLst>
          </p:cNvPr>
          <p:cNvSpPr/>
          <p:nvPr/>
        </p:nvSpPr>
        <p:spPr bwMode="gray">
          <a:xfrm>
            <a:off x="2050843" y="5112878"/>
            <a:ext cx="1182456" cy="339506"/>
          </a:xfrm>
          <a:prstGeom prst="rect">
            <a:avLst/>
          </a:prstGeom>
          <a:solidFill>
            <a:srgbClr val="EC7E34"/>
          </a:solidFill>
          <a:ln w="3175" algn="ctr">
            <a:noFill/>
            <a:miter lim="800000"/>
            <a:headEnd type="none" w="lg" len="lg"/>
            <a:tailEnd type="none" w="lg" len="lg"/>
          </a:ln>
        </p:spPr>
        <p:txBody>
          <a:bodyPr wrap="square" lIns="27000" tIns="27000" rIns="27000" bIns="27000" rtlCol="0" anchor="ctr">
            <a:no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Tim Graf</a:t>
            </a:r>
            <a:endParaRPr lang="de-DE" b="1">
              <a:solidFill>
                <a:schemeClr val="bg1"/>
              </a:solidFill>
            </a:endParaRPr>
          </a:p>
        </p:txBody>
      </p:sp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E75CAFA-137A-CB41-AF27-0670291022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99" r="15799"/>
          <a:stretch/>
        </p:blipFill>
        <p:spPr>
          <a:xfrm>
            <a:off x="2075071" y="3876166"/>
            <a:ext cx="1134000" cy="1134000"/>
          </a:xfrm>
          <a:prstGeom prst="ellipse">
            <a:avLst/>
          </a:prstGeom>
          <a:ln>
            <a:noFill/>
          </a:ln>
        </p:spPr>
      </p:pic>
      <p:sp>
        <p:nvSpPr>
          <p:cNvPr id="11" name="Date Placeholder 7">
            <a:extLst>
              <a:ext uri="{FF2B5EF4-FFF2-40B4-BE49-F238E27FC236}">
                <a16:creationId xmlns:a16="http://schemas.microsoft.com/office/drawing/2014/main" id="{8C961E24-EA04-BD49-AEAD-8452B77B9FBC}"/>
              </a:ext>
            </a:extLst>
          </p:cNvPr>
          <p:cNvSpPr txBox="1">
            <a:spLocks/>
          </p:cNvSpPr>
          <p:nvPr/>
        </p:nvSpPr>
        <p:spPr>
          <a:xfrm>
            <a:off x="10882377" y="6489700"/>
            <a:ext cx="1932728" cy="272680"/>
          </a:xfrm>
          <a:prstGeom prst="rect">
            <a:avLst/>
          </a:prstGeom>
        </p:spPr>
        <p:txBody>
          <a:bodyPr lIns="0"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de-DE" altLang="x-none"/>
              <a:t>Los Angeles City</a:t>
            </a:r>
          </a:p>
        </p:txBody>
      </p:sp>
    </p:spTree>
    <p:extLst>
      <p:ext uri="{BB962C8B-B14F-4D97-AF65-F5344CB8AC3E}">
        <p14:creationId xmlns:p14="http://schemas.microsoft.com/office/powerpoint/2010/main" val="374809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What</a:t>
            </a:r>
            <a:r>
              <a:rPr lang="de-DE"/>
              <a:t> was </a:t>
            </a:r>
            <a:r>
              <a:rPr lang="de-DE" err="1"/>
              <a:t>Our</a:t>
            </a:r>
            <a:r>
              <a:rPr lang="de-DE"/>
              <a:t> Approach?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2AB8F-2EA5-42EB-9453-EB1E47375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103" y="1592263"/>
            <a:ext cx="2589590" cy="4789488"/>
          </a:xfrm>
        </p:spPr>
        <p:txBody>
          <a:bodyPr/>
          <a:lstStyle/>
          <a:p>
            <a:r>
              <a:rPr lang="de-DE" err="1"/>
              <a:t>Implications</a:t>
            </a:r>
            <a:r>
              <a:rPr lang="de-DE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Chose </a:t>
            </a:r>
            <a:r>
              <a:rPr lang="de-DE" err="1"/>
              <a:t>Zillow</a:t>
            </a:r>
            <a:r>
              <a:rPr lang="de-DE"/>
              <a:t> Data </a:t>
            </a:r>
            <a:r>
              <a:rPr lang="de-DE" err="1"/>
              <a:t>instead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previously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AHS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Thorough</a:t>
            </a:r>
            <a:r>
              <a:rPr lang="de-DE"/>
              <a:t> </a:t>
            </a:r>
            <a:r>
              <a:rPr lang="de-DE" err="1"/>
              <a:t>inspection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(NAs, Errors, Type,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Cleaning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inspection</a:t>
            </a:r>
            <a:r>
              <a:rPr lang="de-DE"/>
              <a:t> </a:t>
            </a:r>
            <a:r>
              <a:rPr lang="de-DE" err="1"/>
              <a:t>findings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/>
              <a:t> </a:t>
            </a:r>
            <a:r>
              <a:rPr lang="de-DE" err="1"/>
              <a:t>constraints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Modelling</a:t>
            </a:r>
            <a:r>
              <a:rPr lang="de-DE"/>
              <a:t> </a:t>
            </a:r>
            <a:r>
              <a:rPr lang="de-DE" err="1"/>
              <a:t>appropiately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remaining</a:t>
            </a:r>
            <a:r>
              <a:rPr lang="de-DE"/>
              <a:t> </a:t>
            </a:r>
            <a:r>
              <a:rPr lang="de-DE" err="1"/>
              <a:t>hedonics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2. </a:t>
            </a:r>
            <a:r>
              <a:rPr lang="de-DE" err="1"/>
              <a:t>Methodology</a:t>
            </a:r>
            <a:r>
              <a:rPr lang="de-DE"/>
              <a:t> &amp; Data </a:t>
            </a:r>
            <a:r>
              <a:rPr lang="de-DE" err="1"/>
              <a:t>Cleaning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3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F2E02E-D36B-194E-A466-41B471381A77}"/>
              </a:ext>
            </a:extLst>
          </p:cNvPr>
          <p:cNvSpPr/>
          <p:nvPr/>
        </p:nvSpPr>
        <p:spPr>
          <a:xfrm>
            <a:off x="5126516" y="2949671"/>
            <a:ext cx="2437770" cy="240039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Correlogram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Transformations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Model Specification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Training &amp; Testing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Interpret Results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42CBD2-7016-E441-BF55-D607F30A8D5A}"/>
              </a:ext>
            </a:extLst>
          </p:cNvPr>
          <p:cNvSpPr/>
          <p:nvPr/>
        </p:nvSpPr>
        <p:spPr>
          <a:xfrm>
            <a:off x="5126517" y="2234460"/>
            <a:ext cx="2437770" cy="683264"/>
          </a:xfrm>
          <a:prstGeom prst="rect">
            <a:avLst/>
          </a:prstGeom>
          <a:solidFill>
            <a:srgbClr val="F99E49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4320" tIns="228600" rIns="182880" bIns="228600" numCol="1" spcCol="1270" anchor="t" anchorCtr="0">
            <a:spAutoFit/>
          </a:bodyPr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6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Model &amp; Interpret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E7B0708-A47E-B747-9059-ACA74AF7D6B5}"/>
              </a:ext>
            </a:extLst>
          </p:cNvPr>
          <p:cNvSpPr/>
          <p:nvPr/>
        </p:nvSpPr>
        <p:spPr>
          <a:xfrm rot="5400000" flipV="1">
            <a:off x="4805110" y="2422137"/>
            <a:ext cx="845180" cy="202363"/>
          </a:xfrm>
          <a:prstGeom prst="parallelogram">
            <a:avLst>
              <a:gd name="adj" fmla="val 66077"/>
            </a:avLst>
          </a:prstGeom>
          <a:solidFill>
            <a:srgbClr val="9048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D567B-DDD0-2443-A78B-A482007CE4B8}"/>
              </a:ext>
            </a:extLst>
          </p:cNvPr>
          <p:cNvSpPr/>
          <p:nvPr/>
        </p:nvSpPr>
        <p:spPr>
          <a:xfrm>
            <a:off x="2891109" y="2807846"/>
            <a:ext cx="2165533" cy="240039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Important Hedonics?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Missing Observations?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Soundness?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Distributions?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875ED6-558F-2F49-9EA1-A0EB6E280F4A}"/>
              </a:ext>
            </a:extLst>
          </p:cNvPr>
          <p:cNvSpPr/>
          <p:nvPr/>
        </p:nvSpPr>
        <p:spPr>
          <a:xfrm>
            <a:off x="2891107" y="2098257"/>
            <a:ext cx="2437772" cy="683264"/>
          </a:xfrm>
          <a:prstGeom prst="rect">
            <a:avLst/>
          </a:prstGeom>
          <a:solidFill>
            <a:srgbClr val="FF7F60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4320" tIns="228600" rIns="182880" bIns="228600" numCol="1" spcCol="1270" anchor="t" anchorCtr="0">
            <a:spAutoFit/>
          </a:bodyPr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6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Inspect &amp; Clean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54FD4A-0640-554B-88F9-AE5E9DE855E7}"/>
              </a:ext>
            </a:extLst>
          </p:cNvPr>
          <p:cNvSpPr/>
          <p:nvPr/>
        </p:nvSpPr>
        <p:spPr>
          <a:xfrm>
            <a:off x="651767" y="2677324"/>
            <a:ext cx="2169342" cy="240039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well-distributed housing prices (sample bias)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Some spatial component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Sufficient hedonics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‘Objective’ pricing</a:t>
            </a:r>
          </a:p>
          <a:p>
            <a:pPr marL="342900" indent="-342900" defTabSz="666734">
              <a:lnSpc>
                <a:spcPct val="90000"/>
              </a:lnSpc>
              <a:spcAft>
                <a:spcPts val="200"/>
              </a:spcAft>
              <a:buAutoNum type="arabicPeriod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Number of observations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EB4850F-35AE-4E4E-9EA7-F93AA66C8CB9}"/>
              </a:ext>
            </a:extLst>
          </p:cNvPr>
          <p:cNvSpPr/>
          <p:nvPr/>
        </p:nvSpPr>
        <p:spPr>
          <a:xfrm rot="5400000" flipV="1">
            <a:off x="2569701" y="2285934"/>
            <a:ext cx="845181" cy="202363"/>
          </a:xfrm>
          <a:prstGeom prst="parallelogram">
            <a:avLst>
              <a:gd name="adj" fmla="val 66077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99A75-C572-EF4E-BADE-9E28D71772B3}"/>
              </a:ext>
            </a:extLst>
          </p:cNvPr>
          <p:cNvSpPr/>
          <p:nvPr/>
        </p:nvSpPr>
        <p:spPr>
          <a:xfrm>
            <a:off x="655699" y="1962054"/>
            <a:ext cx="2437772" cy="683264"/>
          </a:xfrm>
          <a:prstGeom prst="rect">
            <a:avLst/>
          </a:prstGeom>
          <a:solidFill>
            <a:srgbClr val="EC7E3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228600" rIns="182880" bIns="228600" numCol="1" spcCol="1270" anchor="t" anchorCtr="0">
            <a:spAutoFit/>
          </a:bodyPr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Find quality data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37DDB51-925F-524D-8285-EEFB3ADFD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100" y="2580899"/>
            <a:ext cx="41389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8097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 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70B23E7-2EBF-524F-9E9E-7362EB362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100" y="4917699"/>
            <a:ext cx="41389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8097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 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0" name="Freeform 152">
            <a:extLst>
              <a:ext uri="{FF2B5EF4-FFF2-40B4-BE49-F238E27FC236}">
                <a16:creationId xmlns:a16="http://schemas.microsoft.com/office/drawing/2014/main" id="{3A28F11A-3491-B043-911C-593969D63D78}"/>
              </a:ext>
            </a:extLst>
          </p:cNvPr>
          <p:cNvSpPr>
            <a:spLocks noEditPoints="1"/>
          </p:cNvSpPr>
          <p:nvPr/>
        </p:nvSpPr>
        <p:spPr bwMode="auto">
          <a:xfrm>
            <a:off x="7017201" y="2379973"/>
            <a:ext cx="402535" cy="394484"/>
          </a:xfrm>
          <a:custGeom>
            <a:avLst/>
            <a:gdLst>
              <a:gd name="T0" fmla="*/ 396 w 520"/>
              <a:gd name="T1" fmla="*/ 294 h 510"/>
              <a:gd name="T2" fmla="*/ 385 w 520"/>
              <a:gd name="T3" fmla="*/ 283 h 510"/>
              <a:gd name="T4" fmla="*/ 370 w 520"/>
              <a:gd name="T5" fmla="*/ 297 h 510"/>
              <a:gd name="T6" fmla="*/ 342 w 520"/>
              <a:gd name="T7" fmla="*/ 326 h 510"/>
              <a:gd name="T8" fmla="*/ 414 w 520"/>
              <a:gd name="T9" fmla="*/ 161 h 510"/>
              <a:gd name="T10" fmla="*/ 491 w 520"/>
              <a:gd name="T11" fmla="*/ 140 h 510"/>
              <a:gd name="T12" fmla="*/ 506 w 520"/>
              <a:gd name="T13" fmla="*/ 52 h 510"/>
              <a:gd name="T14" fmla="*/ 465 w 520"/>
              <a:gd name="T15" fmla="*/ 88 h 510"/>
              <a:gd name="T16" fmla="*/ 428 w 520"/>
              <a:gd name="T17" fmla="*/ 50 h 510"/>
              <a:gd name="T18" fmla="*/ 463 w 520"/>
              <a:gd name="T19" fmla="*/ 9 h 510"/>
              <a:gd name="T20" fmla="*/ 433 w 520"/>
              <a:gd name="T21" fmla="*/ 0 h 510"/>
              <a:gd name="T22" fmla="*/ 354 w 520"/>
              <a:gd name="T23" fmla="*/ 101 h 510"/>
              <a:gd name="T24" fmla="*/ 123 w 520"/>
              <a:gd name="T25" fmla="*/ 107 h 510"/>
              <a:gd name="T26" fmla="*/ 133 w 520"/>
              <a:gd name="T27" fmla="*/ 85 h 510"/>
              <a:gd name="T28" fmla="*/ 45 w 520"/>
              <a:gd name="T29" fmla="*/ 8 h 510"/>
              <a:gd name="T30" fmla="*/ 11 w 520"/>
              <a:gd name="T31" fmla="*/ 45 h 510"/>
              <a:gd name="T32" fmla="*/ 90 w 520"/>
              <a:gd name="T33" fmla="*/ 128 h 510"/>
              <a:gd name="T34" fmla="*/ 102 w 520"/>
              <a:gd name="T35" fmla="*/ 128 h 510"/>
              <a:gd name="T36" fmla="*/ 224 w 520"/>
              <a:gd name="T37" fmla="*/ 230 h 510"/>
              <a:gd name="T38" fmla="*/ 87 w 520"/>
              <a:gd name="T39" fmla="*/ 346 h 510"/>
              <a:gd name="T40" fmla="*/ 9 w 520"/>
              <a:gd name="T41" fmla="*/ 452 h 510"/>
              <a:gd name="T42" fmla="*/ 22 w 520"/>
              <a:gd name="T43" fmla="*/ 455 h 510"/>
              <a:gd name="T44" fmla="*/ 85 w 520"/>
              <a:gd name="T45" fmla="*/ 430 h 510"/>
              <a:gd name="T46" fmla="*/ 60 w 520"/>
              <a:gd name="T47" fmla="*/ 493 h 510"/>
              <a:gd name="T48" fmla="*/ 63 w 520"/>
              <a:gd name="T49" fmla="*/ 506 h 510"/>
              <a:gd name="T50" fmla="*/ 145 w 520"/>
              <a:gd name="T51" fmla="*/ 486 h 510"/>
              <a:gd name="T52" fmla="*/ 285 w 520"/>
              <a:gd name="T53" fmla="*/ 291 h 510"/>
              <a:gd name="T54" fmla="*/ 288 w 520"/>
              <a:gd name="T55" fmla="*/ 380 h 510"/>
              <a:gd name="T56" fmla="*/ 293 w 520"/>
              <a:gd name="T57" fmla="*/ 394 h 510"/>
              <a:gd name="T58" fmla="*/ 308 w 520"/>
              <a:gd name="T59" fmla="*/ 382 h 510"/>
              <a:gd name="T60" fmla="*/ 452 w 520"/>
              <a:gd name="T61" fmla="*/ 502 h 510"/>
              <a:gd name="T62" fmla="*/ 508 w 520"/>
              <a:gd name="T63" fmla="*/ 447 h 510"/>
              <a:gd name="T64" fmla="*/ 387 w 520"/>
              <a:gd name="T65" fmla="*/ 303 h 510"/>
              <a:gd name="T66" fmla="*/ 30 w 520"/>
              <a:gd name="T67" fmla="*/ 45 h 510"/>
              <a:gd name="T68" fmla="*/ 116 w 520"/>
              <a:gd name="T69" fmla="*/ 91 h 510"/>
              <a:gd name="T70" fmla="*/ 150 w 520"/>
              <a:gd name="T71" fmla="*/ 409 h 510"/>
              <a:gd name="T72" fmla="*/ 87 w 520"/>
              <a:gd name="T73" fmla="*/ 494 h 510"/>
              <a:gd name="T74" fmla="*/ 107 w 520"/>
              <a:gd name="T75" fmla="*/ 468 h 510"/>
              <a:gd name="T76" fmla="*/ 99 w 520"/>
              <a:gd name="T77" fmla="*/ 421 h 510"/>
              <a:gd name="T78" fmla="*/ 54 w 520"/>
              <a:gd name="T79" fmla="*/ 406 h 510"/>
              <a:gd name="T80" fmla="*/ 21 w 520"/>
              <a:gd name="T81" fmla="*/ 433 h 510"/>
              <a:gd name="T82" fmla="*/ 87 w 520"/>
              <a:gd name="T83" fmla="*/ 362 h 510"/>
              <a:gd name="T84" fmla="*/ 114 w 520"/>
              <a:gd name="T85" fmla="*/ 363 h 510"/>
              <a:gd name="T86" fmla="*/ 370 w 520"/>
              <a:gd name="T87" fmla="*/ 101 h 510"/>
              <a:gd name="T88" fmla="*/ 433 w 520"/>
              <a:gd name="T89" fmla="*/ 16 h 510"/>
              <a:gd name="T90" fmla="*/ 413 w 520"/>
              <a:gd name="T91" fmla="*/ 42 h 510"/>
              <a:gd name="T92" fmla="*/ 421 w 520"/>
              <a:gd name="T93" fmla="*/ 88 h 510"/>
              <a:gd name="T94" fmla="*/ 466 w 520"/>
              <a:gd name="T95" fmla="*/ 104 h 510"/>
              <a:gd name="T96" fmla="*/ 499 w 520"/>
              <a:gd name="T97" fmla="*/ 76 h 510"/>
              <a:gd name="T98" fmla="*/ 433 w 520"/>
              <a:gd name="T99" fmla="*/ 147 h 510"/>
              <a:gd name="T100" fmla="*/ 406 w 520"/>
              <a:gd name="T101" fmla="*/ 147 h 510"/>
              <a:gd name="T102" fmla="*/ 150 w 520"/>
              <a:gd name="T103" fmla="*/ 409 h 510"/>
              <a:gd name="T104" fmla="*/ 424 w 520"/>
              <a:gd name="T105" fmla="*/ 475 h 510"/>
              <a:gd name="T106" fmla="*/ 376 w 520"/>
              <a:gd name="T107" fmla="*/ 314 h 510"/>
              <a:gd name="T108" fmla="*/ 492 w 520"/>
              <a:gd name="T109" fmla="*/ 44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0" h="510">
                <a:moveTo>
                  <a:pt x="387" y="303"/>
                </a:moveTo>
                <a:cubicBezTo>
                  <a:pt x="396" y="294"/>
                  <a:pt x="396" y="294"/>
                  <a:pt x="396" y="294"/>
                </a:cubicBezTo>
                <a:cubicBezTo>
                  <a:pt x="399" y="291"/>
                  <a:pt x="399" y="286"/>
                  <a:pt x="396" y="283"/>
                </a:cubicBezTo>
                <a:cubicBezTo>
                  <a:pt x="393" y="279"/>
                  <a:pt x="388" y="279"/>
                  <a:pt x="385" y="283"/>
                </a:cubicBezTo>
                <a:cubicBezTo>
                  <a:pt x="370" y="297"/>
                  <a:pt x="370" y="297"/>
                  <a:pt x="370" y="297"/>
                </a:cubicBezTo>
                <a:cubicBezTo>
                  <a:pt x="370" y="297"/>
                  <a:pt x="370" y="297"/>
                  <a:pt x="370" y="297"/>
                </a:cubicBezTo>
                <a:cubicBezTo>
                  <a:pt x="370" y="297"/>
                  <a:pt x="370" y="297"/>
                  <a:pt x="370" y="297"/>
                </a:cubicBezTo>
                <a:cubicBezTo>
                  <a:pt x="342" y="326"/>
                  <a:pt x="342" y="326"/>
                  <a:pt x="342" y="326"/>
                </a:cubicBezTo>
                <a:cubicBezTo>
                  <a:pt x="296" y="280"/>
                  <a:pt x="296" y="280"/>
                  <a:pt x="296" y="280"/>
                </a:cubicBezTo>
                <a:cubicBezTo>
                  <a:pt x="414" y="161"/>
                  <a:pt x="414" y="161"/>
                  <a:pt x="414" y="161"/>
                </a:cubicBezTo>
                <a:cubicBezTo>
                  <a:pt x="421" y="163"/>
                  <a:pt x="427" y="163"/>
                  <a:pt x="433" y="163"/>
                </a:cubicBezTo>
                <a:cubicBezTo>
                  <a:pt x="455" y="163"/>
                  <a:pt x="476" y="155"/>
                  <a:pt x="491" y="140"/>
                </a:cubicBezTo>
                <a:cubicBezTo>
                  <a:pt x="513" y="118"/>
                  <a:pt x="520" y="87"/>
                  <a:pt x="512" y="58"/>
                </a:cubicBezTo>
                <a:cubicBezTo>
                  <a:pt x="511" y="55"/>
                  <a:pt x="509" y="53"/>
                  <a:pt x="506" y="52"/>
                </a:cubicBezTo>
                <a:cubicBezTo>
                  <a:pt x="503" y="52"/>
                  <a:pt x="500" y="53"/>
                  <a:pt x="498" y="55"/>
                </a:cubicBezTo>
                <a:cubicBezTo>
                  <a:pt x="465" y="88"/>
                  <a:pt x="465" y="88"/>
                  <a:pt x="465" y="88"/>
                </a:cubicBezTo>
                <a:cubicBezTo>
                  <a:pt x="435" y="80"/>
                  <a:pt x="435" y="80"/>
                  <a:pt x="435" y="80"/>
                </a:cubicBezTo>
                <a:cubicBezTo>
                  <a:pt x="428" y="50"/>
                  <a:pt x="428" y="50"/>
                  <a:pt x="428" y="50"/>
                </a:cubicBezTo>
                <a:cubicBezTo>
                  <a:pt x="461" y="17"/>
                  <a:pt x="461" y="17"/>
                  <a:pt x="461" y="17"/>
                </a:cubicBezTo>
                <a:cubicBezTo>
                  <a:pt x="463" y="15"/>
                  <a:pt x="463" y="12"/>
                  <a:pt x="463" y="9"/>
                </a:cubicBezTo>
                <a:cubicBezTo>
                  <a:pt x="462" y="6"/>
                  <a:pt x="460" y="4"/>
                  <a:pt x="457" y="3"/>
                </a:cubicBezTo>
                <a:cubicBezTo>
                  <a:pt x="449" y="1"/>
                  <a:pt x="441" y="0"/>
                  <a:pt x="433" y="0"/>
                </a:cubicBezTo>
                <a:cubicBezTo>
                  <a:pt x="411" y="0"/>
                  <a:pt x="391" y="8"/>
                  <a:pt x="376" y="24"/>
                </a:cubicBezTo>
                <a:cubicBezTo>
                  <a:pt x="355" y="44"/>
                  <a:pt x="347" y="73"/>
                  <a:pt x="354" y="101"/>
                </a:cubicBezTo>
                <a:cubicBezTo>
                  <a:pt x="236" y="219"/>
                  <a:pt x="236" y="219"/>
                  <a:pt x="236" y="219"/>
                </a:cubicBezTo>
                <a:cubicBezTo>
                  <a:pt x="123" y="107"/>
                  <a:pt x="123" y="107"/>
                  <a:pt x="123" y="107"/>
                </a:cubicBezTo>
                <a:cubicBezTo>
                  <a:pt x="133" y="97"/>
                  <a:pt x="133" y="97"/>
                  <a:pt x="133" y="97"/>
                </a:cubicBezTo>
                <a:cubicBezTo>
                  <a:pt x="137" y="93"/>
                  <a:pt x="137" y="88"/>
                  <a:pt x="133" y="85"/>
                </a:cubicBezTo>
                <a:cubicBezTo>
                  <a:pt x="56" y="8"/>
                  <a:pt x="56" y="8"/>
                  <a:pt x="56" y="8"/>
                </a:cubicBezTo>
                <a:cubicBezTo>
                  <a:pt x="53" y="5"/>
                  <a:pt x="48" y="5"/>
                  <a:pt x="45" y="8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41"/>
                  <a:pt x="11" y="43"/>
                  <a:pt x="11" y="45"/>
                </a:cubicBezTo>
                <a:cubicBezTo>
                  <a:pt x="11" y="47"/>
                  <a:pt x="12" y="50"/>
                  <a:pt x="13" y="51"/>
                </a:cubicBezTo>
                <a:cubicBezTo>
                  <a:pt x="90" y="128"/>
                  <a:pt x="90" y="128"/>
                  <a:pt x="90" y="128"/>
                </a:cubicBezTo>
                <a:cubicBezTo>
                  <a:pt x="92" y="130"/>
                  <a:pt x="94" y="131"/>
                  <a:pt x="96" y="131"/>
                </a:cubicBezTo>
                <a:cubicBezTo>
                  <a:pt x="98" y="131"/>
                  <a:pt x="100" y="130"/>
                  <a:pt x="102" y="128"/>
                </a:cubicBezTo>
                <a:cubicBezTo>
                  <a:pt x="112" y="118"/>
                  <a:pt x="112" y="118"/>
                  <a:pt x="112" y="118"/>
                </a:cubicBezTo>
                <a:cubicBezTo>
                  <a:pt x="224" y="230"/>
                  <a:pt x="224" y="230"/>
                  <a:pt x="224" y="230"/>
                </a:cubicBezTo>
                <a:cubicBezTo>
                  <a:pt x="106" y="349"/>
                  <a:pt x="106" y="349"/>
                  <a:pt x="106" y="349"/>
                </a:cubicBezTo>
                <a:cubicBezTo>
                  <a:pt x="100" y="347"/>
                  <a:pt x="93" y="346"/>
                  <a:pt x="87" y="346"/>
                </a:cubicBezTo>
                <a:cubicBezTo>
                  <a:pt x="65" y="346"/>
                  <a:pt x="44" y="355"/>
                  <a:pt x="29" y="370"/>
                </a:cubicBezTo>
                <a:cubicBezTo>
                  <a:pt x="8" y="392"/>
                  <a:pt x="0" y="423"/>
                  <a:pt x="9" y="452"/>
                </a:cubicBezTo>
                <a:cubicBezTo>
                  <a:pt x="9" y="455"/>
                  <a:pt x="12" y="457"/>
                  <a:pt x="14" y="457"/>
                </a:cubicBezTo>
                <a:cubicBezTo>
                  <a:pt x="17" y="458"/>
                  <a:pt x="20" y="457"/>
                  <a:pt x="22" y="455"/>
                </a:cubicBezTo>
                <a:cubicBezTo>
                  <a:pt x="55" y="422"/>
                  <a:pt x="55" y="422"/>
                  <a:pt x="55" y="422"/>
                </a:cubicBezTo>
                <a:cubicBezTo>
                  <a:pt x="85" y="430"/>
                  <a:pt x="85" y="430"/>
                  <a:pt x="85" y="430"/>
                </a:cubicBezTo>
                <a:cubicBezTo>
                  <a:pt x="93" y="460"/>
                  <a:pt x="93" y="460"/>
                  <a:pt x="93" y="460"/>
                </a:cubicBezTo>
                <a:cubicBezTo>
                  <a:pt x="60" y="493"/>
                  <a:pt x="60" y="493"/>
                  <a:pt x="60" y="493"/>
                </a:cubicBezTo>
                <a:cubicBezTo>
                  <a:pt x="58" y="495"/>
                  <a:pt x="57" y="498"/>
                  <a:pt x="58" y="501"/>
                </a:cubicBezTo>
                <a:cubicBezTo>
                  <a:pt x="58" y="503"/>
                  <a:pt x="60" y="506"/>
                  <a:pt x="63" y="506"/>
                </a:cubicBezTo>
                <a:cubicBezTo>
                  <a:pt x="71" y="509"/>
                  <a:pt x="79" y="510"/>
                  <a:pt x="87" y="510"/>
                </a:cubicBezTo>
                <a:cubicBezTo>
                  <a:pt x="109" y="510"/>
                  <a:pt x="129" y="502"/>
                  <a:pt x="145" y="486"/>
                </a:cubicBezTo>
                <a:cubicBezTo>
                  <a:pt x="165" y="466"/>
                  <a:pt x="173" y="437"/>
                  <a:pt x="166" y="409"/>
                </a:cubicBezTo>
                <a:cubicBezTo>
                  <a:pt x="285" y="291"/>
                  <a:pt x="285" y="291"/>
                  <a:pt x="285" y="291"/>
                </a:cubicBezTo>
                <a:cubicBezTo>
                  <a:pt x="331" y="337"/>
                  <a:pt x="331" y="337"/>
                  <a:pt x="331" y="337"/>
                </a:cubicBezTo>
                <a:cubicBezTo>
                  <a:pt x="288" y="380"/>
                  <a:pt x="288" y="380"/>
                  <a:pt x="288" y="380"/>
                </a:cubicBezTo>
                <a:cubicBezTo>
                  <a:pt x="285" y="383"/>
                  <a:pt x="285" y="388"/>
                  <a:pt x="288" y="391"/>
                </a:cubicBezTo>
                <a:cubicBezTo>
                  <a:pt x="289" y="393"/>
                  <a:pt x="291" y="394"/>
                  <a:pt x="293" y="394"/>
                </a:cubicBezTo>
                <a:cubicBezTo>
                  <a:pt x="295" y="394"/>
                  <a:pt x="298" y="393"/>
                  <a:pt x="299" y="391"/>
                </a:cubicBezTo>
                <a:cubicBezTo>
                  <a:pt x="308" y="382"/>
                  <a:pt x="308" y="382"/>
                  <a:pt x="308" y="382"/>
                </a:cubicBezTo>
                <a:cubicBezTo>
                  <a:pt x="412" y="486"/>
                  <a:pt x="412" y="486"/>
                  <a:pt x="412" y="486"/>
                </a:cubicBezTo>
                <a:cubicBezTo>
                  <a:pt x="423" y="497"/>
                  <a:pt x="437" y="502"/>
                  <a:pt x="452" y="502"/>
                </a:cubicBezTo>
                <a:cubicBezTo>
                  <a:pt x="466" y="502"/>
                  <a:pt x="480" y="497"/>
                  <a:pt x="491" y="486"/>
                </a:cubicBezTo>
                <a:cubicBezTo>
                  <a:pt x="502" y="475"/>
                  <a:pt x="508" y="461"/>
                  <a:pt x="508" y="447"/>
                </a:cubicBezTo>
                <a:cubicBezTo>
                  <a:pt x="508" y="432"/>
                  <a:pt x="502" y="418"/>
                  <a:pt x="491" y="407"/>
                </a:cubicBezTo>
                <a:lnTo>
                  <a:pt x="387" y="303"/>
                </a:lnTo>
                <a:close/>
                <a:moveTo>
                  <a:pt x="96" y="111"/>
                </a:moveTo>
                <a:cubicBezTo>
                  <a:pt x="30" y="45"/>
                  <a:pt x="30" y="45"/>
                  <a:pt x="30" y="45"/>
                </a:cubicBezTo>
                <a:cubicBezTo>
                  <a:pt x="51" y="25"/>
                  <a:pt x="51" y="25"/>
                  <a:pt x="51" y="25"/>
                </a:cubicBezTo>
                <a:cubicBezTo>
                  <a:pt x="116" y="91"/>
                  <a:pt x="116" y="91"/>
                  <a:pt x="116" y="91"/>
                </a:cubicBezTo>
                <a:lnTo>
                  <a:pt x="96" y="111"/>
                </a:lnTo>
                <a:close/>
                <a:moveTo>
                  <a:pt x="150" y="409"/>
                </a:moveTo>
                <a:cubicBezTo>
                  <a:pt x="157" y="432"/>
                  <a:pt x="151" y="458"/>
                  <a:pt x="133" y="475"/>
                </a:cubicBezTo>
                <a:cubicBezTo>
                  <a:pt x="121" y="487"/>
                  <a:pt x="104" y="494"/>
                  <a:pt x="87" y="494"/>
                </a:cubicBezTo>
                <a:cubicBezTo>
                  <a:pt x="85" y="494"/>
                  <a:pt x="83" y="494"/>
                  <a:pt x="82" y="494"/>
                </a:cubicBezTo>
                <a:cubicBezTo>
                  <a:pt x="107" y="468"/>
                  <a:pt x="107" y="468"/>
                  <a:pt x="107" y="468"/>
                </a:cubicBezTo>
                <a:cubicBezTo>
                  <a:pt x="109" y="466"/>
                  <a:pt x="110" y="463"/>
                  <a:pt x="109" y="461"/>
                </a:cubicBezTo>
                <a:cubicBezTo>
                  <a:pt x="99" y="421"/>
                  <a:pt x="99" y="421"/>
                  <a:pt x="99" y="421"/>
                </a:cubicBezTo>
                <a:cubicBezTo>
                  <a:pt x="99" y="419"/>
                  <a:pt x="96" y="416"/>
                  <a:pt x="94" y="416"/>
                </a:cubicBezTo>
                <a:cubicBezTo>
                  <a:pt x="54" y="406"/>
                  <a:pt x="54" y="406"/>
                  <a:pt x="54" y="406"/>
                </a:cubicBezTo>
                <a:cubicBezTo>
                  <a:pt x="52" y="405"/>
                  <a:pt x="49" y="406"/>
                  <a:pt x="47" y="408"/>
                </a:cubicBezTo>
                <a:cubicBezTo>
                  <a:pt x="21" y="433"/>
                  <a:pt x="21" y="433"/>
                  <a:pt x="21" y="433"/>
                </a:cubicBezTo>
                <a:cubicBezTo>
                  <a:pt x="20" y="414"/>
                  <a:pt x="27" y="395"/>
                  <a:pt x="40" y="382"/>
                </a:cubicBezTo>
                <a:cubicBezTo>
                  <a:pt x="53" y="369"/>
                  <a:pt x="69" y="362"/>
                  <a:pt x="87" y="362"/>
                </a:cubicBezTo>
                <a:cubicBezTo>
                  <a:pt x="93" y="362"/>
                  <a:pt x="100" y="363"/>
                  <a:pt x="106" y="365"/>
                </a:cubicBezTo>
                <a:cubicBezTo>
                  <a:pt x="109" y="366"/>
                  <a:pt x="112" y="365"/>
                  <a:pt x="114" y="363"/>
                </a:cubicBezTo>
                <a:cubicBezTo>
                  <a:pt x="368" y="109"/>
                  <a:pt x="368" y="109"/>
                  <a:pt x="368" y="109"/>
                </a:cubicBezTo>
                <a:cubicBezTo>
                  <a:pt x="371" y="107"/>
                  <a:pt x="371" y="104"/>
                  <a:pt x="370" y="101"/>
                </a:cubicBezTo>
                <a:cubicBezTo>
                  <a:pt x="363" y="78"/>
                  <a:pt x="370" y="52"/>
                  <a:pt x="387" y="35"/>
                </a:cubicBezTo>
                <a:cubicBezTo>
                  <a:pt x="399" y="23"/>
                  <a:pt x="416" y="16"/>
                  <a:pt x="433" y="16"/>
                </a:cubicBezTo>
                <a:cubicBezTo>
                  <a:pt x="435" y="16"/>
                  <a:pt x="437" y="16"/>
                  <a:pt x="439" y="16"/>
                </a:cubicBezTo>
                <a:cubicBezTo>
                  <a:pt x="413" y="42"/>
                  <a:pt x="413" y="42"/>
                  <a:pt x="413" y="42"/>
                </a:cubicBezTo>
                <a:cubicBezTo>
                  <a:pt x="411" y="44"/>
                  <a:pt x="410" y="47"/>
                  <a:pt x="411" y="49"/>
                </a:cubicBezTo>
                <a:cubicBezTo>
                  <a:pt x="421" y="88"/>
                  <a:pt x="421" y="88"/>
                  <a:pt x="421" y="88"/>
                </a:cubicBezTo>
                <a:cubicBezTo>
                  <a:pt x="421" y="91"/>
                  <a:pt x="424" y="94"/>
                  <a:pt x="427" y="94"/>
                </a:cubicBezTo>
                <a:cubicBezTo>
                  <a:pt x="466" y="104"/>
                  <a:pt x="466" y="104"/>
                  <a:pt x="466" y="104"/>
                </a:cubicBezTo>
                <a:cubicBezTo>
                  <a:pt x="469" y="105"/>
                  <a:pt x="471" y="104"/>
                  <a:pt x="473" y="102"/>
                </a:cubicBezTo>
                <a:cubicBezTo>
                  <a:pt x="499" y="76"/>
                  <a:pt x="499" y="76"/>
                  <a:pt x="499" y="76"/>
                </a:cubicBezTo>
                <a:cubicBezTo>
                  <a:pt x="500" y="95"/>
                  <a:pt x="494" y="114"/>
                  <a:pt x="480" y="128"/>
                </a:cubicBezTo>
                <a:cubicBezTo>
                  <a:pt x="467" y="141"/>
                  <a:pt x="451" y="147"/>
                  <a:pt x="433" y="147"/>
                </a:cubicBezTo>
                <a:cubicBezTo>
                  <a:pt x="427" y="147"/>
                  <a:pt x="420" y="147"/>
                  <a:pt x="414" y="145"/>
                </a:cubicBezTo>
                <a:cubicBezTo>
                  <a:pt x="411" y="144"/>
                  <a:pt x="408" y="145"/>
                  <a:pt x="406" y="147"/>
                </a:cubicBezTo>
                <a:cubicBezTo>
                  <a:pt x="152" y="401"/>
                  <a:pt x="152" y="401"/>
                  <a:pt x="152" y="401"/>
                </a:cubicBezTo>
                <a:cubicBezTo>
                  <a:pt x="150" y="403"/>
                  <a:pt x="149" y="406"/>
                  <a:pt x="150" y="409"/>
                </a:cubicBezTo>
                <a:close/>
                <a:moveTo>
                  <a:pt x="480" y="475"/>
                </a:moveTo>
                <a:cubicBezTo>
                  <a:pt x="464" y="490"/>
                  <a:pt x="439" y="490"/>
                  <a:pt x="424" y="475"/>
                </a:cubicBezTo>
                <a:cubicBezTo>
                  <a:pt x="320" y="371"/>
                  <a:pt x="320" y="371"/>
                  <a:pt x="320" y="371"/>
                </a:cubicBezTo>
                <a:cubicBezTo>
                  <a:pt x="376" y="314"/>
                  <a:pt x="376" y="314"/>
                  <a:pt x="376" y="314"/>
                </a:cubicBezTo>
                <a:cubicBezTo>
                  <a:pt x="480" y="418"/>
                  <a:pt x="480" y="418"/>
                  <a:pt x="480" y="418"/>
                </a:cubicBezTo>
                <a:cubicBezTo>
                  <a:pt x="487" y="426"/>
                  <a:pt x="492" y="436"/>
                  <a:pt x="492" y="447"/>
                </a:cubicBezTo>
                <a:cubicBezTo>
                  <a:pt x="492" y="457"/>
                  <a:pt x="487" y="467"/>
                  <a:pt x="480" y="4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1" name="Freeform 144">
            <a:extLst>
              <a:ext uri="{FF2B5EF4-FFF2-40B4-BE49-F238E27FC236}">
                <a16:creationId xmlns:a16="http://schemas.microsoft.com/office/drawing/2014/main" id="{72359B55-7C10-B745-9F53-57A0B9076E62}"/>
              </a:ext>
            </a:extLst>
          </p:cNvPr>
          <p:cNvSpPr>
            <a:spLocks noEditPoints="1"/>
          </p:cNvSpPr>
          <p:nvPr/>
        </p:nvSpPr>
        <p:spPr bwMode="auto">
          <a:xfrm>
            <a:off x="2553097" y="2122406"/>
            <a:ext cx="420989" cy="369122"/>
          </a:xfrm>
          <a:custGeom>
            <a:avLst/>
            <a:gdLst>
              <a:gd name="T0" fmla="*/ 322 w 544"/>
              <a:gd name="T1" fmla="*/ 0 h 477"/>
              <a:gd name="T2" fmla="*/ 315 w 544"/>
              <a:gd name="T3" fmla="*/ 94 h 477"/>
              <a:gd name="T4" fmla="*/ 227 w 544"/>
              <a:gd name="T5" fmla="*/ 183 h 477"/>
              <a:gd name="T6" fmla="*/ 229 w 544"/>
              <a:gd name="T7" fmla="*/ 7 h 477"/>
              <a:gd name="T8" fmla="*/ 7 w 544"/>
              <a:gd name="T9" fmla="*/ 0 h 477"/>
              <a:gd name="T10" fmla="*/ 0 w 544"/>
              <a:gd name="T11" fmla="*/ 94 h 477"/>
              <a:gd name="T12" fmla="*/ 20 w 544"/>
              <a:gd name="T13" fmla="*/ 375 h 477"/>
              <a:gd name="T14" fmla="*/ 53 w 544"/>
              <a:gd name="T15" fmla="*/ 381 h 477"/>
              <a:gd name="T16" fmla="*/ 60 w 544"/>
              <a:gd name="T17" fmla="*/ 477 h 477"/>
              <a:gd name="T18" fmla="*/ 176 w 544"/>
              <a:gd name="T19" fmla="*/ 470 h 477"/>
              <a:gd name="T20" fmla="*/ 202 w 544"/>
              <a:gd name="T21" fmla="*/ 381 h 477"/>
              <a:gd name="T22" fmla="*/ 216 w 544"/>
              <a:gd name="T23" fmla="*/ 294 h 477"/>
              <a:gd name="T24" fmla="*/ 335 w 544"/>
              <a:gd name="T25" fmla="*/ 375 h 477"/>
              <a:gd name="T26" fmla="*/ 368 w 544"/>
              <a:gd name="T27" fmla="*/ 381 h 477"/>
              <a:gd name="T28" fmla="*/ 375 w 544"/>
              <a:gd name="T29" fmla="*/ 477 h 477"/>
              <a:gd name="T30" fmla="*/ 491 w 544"/>
              <a:gd name="T31" fmla="*/ 470 h 477"/>
              <a:gd name="T32" fmla="*/ 517 w 544"/>
              <a:gd name="T33" fmla="*/ 381 h 477"/>
              <a:gd name="T34" fmla="*/ 544 w 544"/>
              <a:gd name="T35" fmla="*/ 94 h 477"/>
              <a:gd name="T36" fmla="*/ 544 w 544"/>
              <a:gd name="T37" fmla="*/ 7 h 477"/>
              <a:gd name="T38" fmla="*/ 530 w 544"/>
              <a:gd name="T39" fmla="*/ 14 h 477"/>
              <a:gd name="T40" fmla="*/ 329 w 544"/>
              <a:gd name="T41" fmla="*/ 87 h 477"/>
              <a:gd name="T42" fmla="*/ 530 w 544"/>
              <a:gd name="T43" fmla="*/ 14 h 477"/>
              <a:gd name="T44" fmla="*/ 176 w 544"/>
              <a:gd name="T45" fmla="*/ 262 h 477"/>
              <a:gd name="T46" fmla="*/ 193 w 544"/>
              <a:gd name="T47" fmla="*/ 197 h 477"/>
              <a:gd name="T48" fmla="*/ 368 w 544"/>
              <a:gd name="T49" fmla="*/ 214 h 477"/>
              <a:gd name="T50" fmla="*/ 350 w 544"/>
              <a:gd name="T51" fmla="*/ 280 h 477"/>
              <a:gd name="T52" fmla="*/ 215 w 544"/>
              <a:gd name="T53" fmla="*/ 14 h 477"/>
              <a:gd name="T54" fmla="*/ 14 w 544"/>
              <a:gd name="T55" fmla="*/ 87 h 477"/>
              <a:gd name="T56" fmla="*/ 215 w 544"/>
              <a:gd name="T57" fmla="*/ 14 h 477"/>
              <a:gd name="T58" fmla="*/ 67 w 544"/>
              <a:gd name="T59" fmla="*/ 463 h 477"/>
              <a:gd name="T60" fmla="*/ 162 w 544"/>
              <a:gd name="T61" fmla="*/ 381 h 477"/>
              <a:gd name="T62" fmla="*/ 195 w 544"/>
              <a:gd name="T63" fmla="*/ 367 h 477"/>
              <a:gd name="T64" fmla="*/ 14 w 544"/>
              <a:gd name="T65" fmla="*/ 101 h 477"/>
              <a:gd name="T66" fmla="*/ 213 w 544"/>
              <a:gd name="T67" fmla="*/ 183 h 477"/>
              <a:gd name="T68" fmla="*/ 162 w 544"/>
              <a:gd name="T69" fmla="*/ 214 h 477"/>
              <a:gd name="T70" fmla="*/ 193 w 544"/>
              <a:gd name="T71" fmla="*/ 294 h 477"/>
              <a:gd name="T72" fmla="*/ 195 w 544"/>
              <a:gd name="T73" fmla="*/ 367 h 477"/>
              <a:gd name="T74" fmla="*/ 382 w 544"/>
              <a:gd name="T75" fmla="*/ 463 h 477"/>
              <a:gd name="T76" fmla="*/ 477 w 544"/>
              <a:gd name="T77" fmla="*/ 381 h 477"/>
              <a:gd name="T78" fmla="*/ 510 w 544"/>
              <a:gd name="T79" fmla="*/ 367 h 477"/>
              <a:gd name="T80" fmla="*/ 342 w 544"/>
              <a:gd name="T81" fmla="*/ 294 h 477"/>
              <a:gd name="T82" fmla="*/ 382 w 544"/>
              <a:gd name="T83" fmla="*/ 262 h 477"/>
              <a:gd name="T84" fmla="*/ 350 w 544"/>
              <a:gd name="T85" fmla="*/ 183 h 477"/>
              <a:gd name="T86" fmla="*/ 329 w 544"/>
              <a:gd name="T87" fmla="*/ 101 h 477"/>
              <a:gd name="T88" fmla="*/ 510 w 544"/>
              <a:gd name="T89" fmla="*/ 367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4" h="477">
                <a:moveTo>
                  <a:pt x="537" y="0"/>
                </a:moveTo>
                <a:cubicBezTo>
                  <a:pt x="322" y="0"/>
                  <a:pt x="322" y="0"/>
                  <a:pt x="322" y="0"/>
                </a:cubicBezTo>
                <a:cubicBezTo>
                  <a:pt x="318" y="0"/>
                  <a:pt x="315" y="3"/>
                  <a:pt x="315" y="7"/>
                </a:cubicBezTo>
                <a:cubicBezTo>
                  <a:pt x="315" y="94"/>
                  <a:pt x="315" y="94"/>
                  <a:pt x="315" y="94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227" y="183"/>
                  <a:pt x="227" y="183"/>
                  <a:pt x="227" y="183"/>
                </a:cubicBezTo>
                <a:cubicBezTo>
                  <a:pt x="229" y="94"/>
                  <a:pt x="229" y="94"/>
                  <a:pt x="229" y="94"/>
                </a:cubicBezTo>
                <a:cubicBezTo>
                  <a:pt x="229" y="7"/>
                  <a:pt x="229" y="7"/>
                  <a:pt x="229" y="7"/>
                </a:cubicBezTo>
                <a:cubicBezTo>
                  <a:pt x="229" y="3"/>
                  <a:pt x="226" y="0"/>
                  <a:pt x="222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20" y="375"/>
                  <a:pt x="20" y="375"/>
                  <a:pt x="20" y="375"/>
                </a:cubicBezTo>
                <a:cubicBezTo>
                  <a:pt x="20" y="379"/>
                  <a:pt x="23" y="381"/>
                  <a:pt x="27" y="381"/>
                </a:cubicBezTo>
                <a:cubicBezTo>
                  <a:pt x="53" y="381"/>
                  <a:pt x="53" y="381"/>
                  <a:pt x="53" y="381"/>
                </a:cubicBezTo>
                <a:cubicBezTo>
                  <a:pt x="53" y="470"/>
                  <a:pt x="53" y="470"/>
                  <a:pt x="53" y="470"/>
                </a:cubicBezTo>
                <a:cubicBezTo>
                  <a:pt x="53" y="474"/>
                  <a:pt x="56" y="477"/>
                  <a:pt x="60" y="477"/>
                </a:cubicBezTo>
                <a:cubicBezTo>
                  <a:pt x="169" y="477"/>
                  <a:pt x="169" y="477"/>
                  <a:pt x="169" y="477"/>
                </a:cubicBezTo>
                <a:cubicBezTo>
                  <a:pt x="172" y="477"/>
                  <a:pt x="176" y="474"/>
                  <a:pt x="176" y="470"/>
                </a:cubicBezTo>
                <a:cubicBezTo>
                  <a:pt x="176" y="381"/>
                  <a:pt x="176" y="381"/>
                  <a:pt x="176" y="381"/>
                </a:cubicBezTo>
                <a:cubicBezTo>
                  <a:pt x="202" y="381"/>
                  <a:pt x="202" y="381"/>
                  <a:pt x="202" y="381"/>
                </a:cubicBezTo>
                <a:cubicBezTo>
                  <a:pt x="205" y="381"/>
                  <a:pt x="208" y="379"/>
                  <a:pt x="209" y="375"/>
                </a:cubicBezTo>
                <a:cubicBezTo>
                  <a:pt x="216" y="294"/>
                  <a:pt x="216" y="294"/>
                  <a:pt x="216" y="294"/>
                </a:cubicBezTo>
                <a:cubicBezTo>
                  <a:pt x="327" y="294"/>
                  <a:pt x="327" y="294"/>
                  <a:pt x="327" y="294"/>
                </a:cubicBezTo>
                <a:cubicBezTo>
                  <a:pt x="335" y="375"/>
                  <a:pt x="335" y="375"/>
                  <a:pt x="335" y="375"/>
                </a:cubicBezTo>
                <a:cubicBezTo>
                  <a:pt x="335" y="379"/>
                  <a:pt x="338" y="381"/>
                  <a:pt x="342" y="381"/>
                </a:cubicBezTo>
                <a:cubicBezTo>
                  <a:pt x="368" y="381"/>
                  <a:pt x="368" y="381"/>
                  <a:pt x="368" y="381"/>
                </a:cubicBezTo>
                <a:cubicBezTo>
                  <a:pt x="368" y="470"/>
                  <a:pt x="368" y="470"/>
                  <a:pt x="368" y="470"/>
                </a:cubicBezTo>
                <a:cubicBezTo>
                  <a:pt x="368" y="474"/>
                  <a:pt x="371" y="477"/>
                  <a:pt x="375" y="477"/>
                </a:cubicBezTo>
                <a:cubicBezTo>
                  <a:pt x="484" y="477"/>
                  <a:pt x="484" y="477"/>
                  <a:pt x="484" y="477"/>
                </a:cubicBezTo>
                <a:cubicBezTo>
                  <a:pt x="488" y="477"/>
                  <a:pt x="491" y="474"/>
                  <a:pt x="491" y="470"/>
                </a:cubicBezTo>
                <a:cubicBezTo>
                  <a:pt x="491" y="381"/>
                  <a:pt x="491" y="381"/>
                  <a:pt x="491" y="381"/>
                </a:cubicBezTo>
                <a:cubicBezTo>
                  <a:pt x="517" y="381"/>
                  <a:pt x="517" y="381"/>
                  <a:pt x="517" y="381"/>
                </a:cubicBezTo>
                <a:cubicBezTo>
                  <a:pt x="520" y="381"/>
                  <a:pt x="523" y="379"/>
                  <a:pt x="524" y="375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4" y="7"/>
                  <a:pt x="544" y="7"/>
                  <a:pt x="544" y="7"/>
                </a:cubicBezTo>
                <a:cubicBezTo>
                  <a:pt x="544" y="3"/>
                  <a:pt x="541" y="0"/>
                  <a:pt x="537" y="0"/>
                </a:cubicBezTo>
                <a:close/>
                <a:moveTo>
                  <a:pt x="530" y="14"/>
                </a:moveTo>
                <a:cubicBezTo>
                  <a:pt x="530" y="87"/>
                  <a:pt x="530" y="87"/>
                  <a:pt x="530" y="87"/>
                </a:cubicBezTo>
                <a:cubicBezTo>
                  <a:pt x="329" y="87"/>
                  <a:pt x="329" y="87"/>
                  <a:pt x="329" y="87"/>
                </a:cubicBezTo>
                <a:cubicBezTo>
                  <a:pt x="329" y="14"/>
                  <a:pt x="329" y="14"/>
                  <a:pt x="329" y="14"/>
                </a:cubicBezTo>
                <a:lnTo>
                  <a:pt x="530" y="14"/>
                </a:lnTo>
                <a:close/>
                <a:moveTo>
                  <a:pt x="193" y="280"/>
                </a:moveTo>
                <a:cubicBezTo>
                  <a:pt x="183" y="280"/>
                  <a:pt x="176" y="272"/>
                  <a:pt x="176" y="262"/>
                </a:cubicBezTo>
                <a:cubicBezTo>
                  <a:pt x="176" y="214"/>
                  <a:pt x="176" y="214"/>
                  <a:pt x="176" y="214"/>
                </a:cubicBezTo>
                <a:cubicBezTo>
                  <a:pt x="176" y="204"/>
                  <a:pt x="183" y="197"/>
                  <a:pt x="193" y="197"/>
                </a:cubicBezTo>
                <a:cubicBezTo>
                  <a:pt x="350" y="197"/>
                  <a:pt x="350" y="197"/>
                  <a:pt x="350" y="197"/>
                </a:cubicBezTo>
                <a:cubicBezTo>
                  <a:pt x="360" y="197"/>
                  <a:pt x="368" y="204"/>
                  <a:pt x="368" y="214"/>
                </a:cubicBezTo>
                <a:cubicBezTo>
                  <a:pt x="368" y="262"/>
                  <a:pt x="368" y="262"/>
                  <a:pt x="368" y="262"/>
                </a:cubicBezTo>
                <a:cubicBezTo>
                  <a:pt x="368" y="272"/>
                  <a:pt x="360" y="280"/>
                  <a:pt x="350" y="280"/>
                </a:cubicBezTo>
                <a:lnTo>
                  <a:pt x="193" y="280"/>
                </a:lnTo>
                <a:close/>
                <a:moveTo>
                  <a:pt x="215" y="14"/>
                </a:moveTo>
                <a:cubicBezTo>
                  <a:pt x="215" y="87"/>
                  <a:pt x="215" y="87"/>
                  <a:pt x="215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14"/>
                  <a:pt x="14" y="14"/>
                  <a:pt x="14" y="14"/>
                </a:cubicBezTo>
                <a:lnTo>
                  <a:pt x="215" y="14"/>
                </a:lnTo>
                <a:close/>
                <a:moveTo>
                  <a:pt x="162" y="463"/>
                </a:moveTo>
                <a:cubicBezTo>
                  <a:pt x="67" y="463"/>
                  <a:pt x="67" y="463"/>
                  <a:pt x="67" y="463"/>
                </a:cubicBezTo>
                <a:cubicBezTo>
                  <a:pt x="67" y="381"/>
                  <a:pt x="67" y="381"/>
                  <a:pt x="67" y="381"/>
                </a:cubicBezTo>
                <a:cubicBezTo>
                  <a:pt x="162" y="381"/>
                  <a:pt x="162" y="381"/>
                  <a:pt x="162" y="381"/>
                </a:cubicBezTo>
                <a:lnTo>
                  <a:pt x="162" y="463"/>
                </a:lnTo>
                <a:close/>
                <a:moveTo>
                  <a:pt x="195" y="367"/>
                </a:moveTo>
                <a:cubicBezTo>
                  <a:pt x="33" y="367"/>
                  <a:pt x="33" y="367"/>
                  <a:pt x="33" y="367"/>
                </a:cubicBezTo>
                <a:cubicBezTo>
                  <a:pt x="14" y="101"/>
                  <a:pt x="14" y="101"/>
                  <a:pt x="14" y="101"/>
                </a:cubicBezTo>
                <a:cubicBezTo>
                  <a:pt x="214" y="101"/>
                  <a:pt x="214" y="101"/>
                  <a:pt x="214" y="101"/>
                </a:cubicBezTo>
                <a:cubicBezTo>
                  <a:pt x="213" y="183"/>
                  <a:pt x="213" y="183"/>
                  <a:pt x="213" y="183"/>
                </a:cubicBezTo>
                <a:cubicBezTo>
                  <a:pt x="193" y="183"/>
                  <a:pt x="193" y="183"/>
                  <a:pt x="193" y="183"/>
                </a:cubicBezTo>
                <a:cubicBezTo>
                  <a:pt x="176" y="183"/>
                  <a:pt x="162" y="197"/>
                  <a:pt x="162" y="214"/>
                </a:cubicBezTo>
                <a:cubicBezTo>
                  <a:pt x="162" y="262"/>
                  <a:pt x="162" y="262"/>
                  <a:pt x="162" y="262"/>
                </a:cubicBezTo>
                <a:cubicBezTo>
                  <a:pt x="162" y="280"/>
                  <a:pt x="176" y="294"/>
                  <a:pt x="193" y="294"/>
                </a:cubicBezTo>
                <a:cubicBezTo>
                  <a:pt x="202" y="294"/>
                  <a:pt x="202" y="294"/>
                  <a:pt x="202" y="294"/>
                </a:cubicBezTo>
                <a:lnTo>
                  <a:pt x="195" y="367"/>
                </a:lnTo>
                <a:close/>
                <a:moveTo>
                  <a:pt x="477" y="463"/>
                </a:moveTo>
                <a:cubicBezTo>
                  <a:pt x="382" y="463"/>
                  <a:pt x="382" y="463"/>
                  <a:pt x="382" y="463"/>
                </a:cubicBezTo>
                <a:cubicBezTo>
                  <a:pt x="382" y="381"/>
                  <a:pt x="382" y="381"/>
                  <a:pt x="382" y="381"/>
                </a:cubicBezTo>
                <a:cubicBezTo>
                  <a:pt x="477" y="381"/>
                  <a:pt x="477" y="381"/>
                  <a:pt x="477" y="381"/>
                </a:cubicBezTo>
                <a:lnTo>
                  <a:pt x="477" y="463"/>
                </a:lnTo>
                <a:close/>
                <a:moveTo>
                  <a:pt x="510" y="367"/>
                </a:moveTo>
                <a:cubicBezTo>
                  <a:pt x="348" y="367"/>
                  <a:pt x="348" y="367"/>
                  <a:pt x="348" y="367"/>
                </a:cubicBezTo>
                <a:cubicBezTo>
                  <a:pt x="342" y="294"/>
                  <a:pt x="342" y="294"/>
                  <a:pt x="342" y="294"/>
                </a:cubicBezTo>
                <a:cubicBezTo>
                  <a:pt x="350" y="294"/>
                  <a:pt x="350" y="294"/>
                  <a:pt x="350" y="294"/>
                </a:cubicBezTo>
                <a:cubicBezTo>
                  <a:pt x="368" y="294"/>
                  <a:pt x="382" y="280"/>
                  <a:pt x="382" y="262"/>
                </a:cubicBezTo>
                <a:cubicBezTo>
                  <a:pt x="382" y="214"/>
                  <a:pt x="382" y="214"/>
                  <a:pt x="382" y="214"/>
                </a:cubicBezTo>
                <a:cubicBezTo>
                  <a:pt x="382" y="197"/>
                  <a:pt x="368" y="183"/>
                  <a:pt x="350" y="183"/>
                </a:cubicBezTo>
                <a:cubicBezTo>
                  <a:pt x="331" y="183"/>
                  <a:pt x="331" y="183"/>
                  <a:pt x="331" y="183"/>
                </a:cubicBezTo>
                <a:cubicBezTo>
                  <a:pt x="329" y="101"/>
                  <a:pt x="329" y="101"/>
                  <a:pt x="329" y="101"/>
                </a:cubicBezTo>
                <a:cubicBezTo>
                  <a:pt x="529" y="101"/>
                  <a:pt x="529" y="101"/>
                  <a:pt x="529" y="101"/>
                </a:cubicBezTo>
                <a:lnTo>
                  <a:pt x="510" y="3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2" name="Freeform 107">
            <a:extLst>
              <a:ext uri="{FF2B5EF4-FFF2-40B4-BE49-F238E27FC236}">
                <a16:creationId xmlns:a16="http://schemas.microsoft.com/office/drawing/2014/main" id="{8C695B48-C48B-EF4E-88EA-5E872A212205}"/>
              </a:ext>
            </a:extLst>
          </p:cNvPr>
          <p:cNvSpPr>
            <a:spLocks noEditPoints="1"/>
          </p:cNvSpPr>
          <p:nvPr/>
        </p:nvSpPr>
        <p:spPr bwMode="auto">
          <a:xfrm>
            <a:off x="4785991" y="2230697"/>
            <a:ext cx="471992" cy="469027"/>
          </a:xfrm>
          <a:custGeom>
            <a:avLst/>
            <a:gdLst>
              <a:gd name="T0" fmla="*/ 591 w 610"/>
              <a:gd name="T1" fmla="*/ 523 h 606"/>
              <a:gd name="T2" fmla="*/ 463 w 610"/>
              <a:gd name="T3" fmla="*/ 395 h 606"/>
              <a:gd name="T4" fmla="*/ 432 w 610"/>
              <a:gd name="T5" fmla="*/ 74 h 606"/>
              <a:gd name="T6" fmla="*/ 253 w 610"/>
              <a:gd name="T7" fmla="*/ 0 h 606"/>
              <a:gd name="T8" fmla="*/ 74 w 610"/>
              <a:gd name="T9" fmla="*/ 74 h 606"/>
              <a:gd name="T10" fmla="*/ 0 w 610"/>
              <a:gd name="T11" fmla="*/ 253 h 606"/>
              <a:gd name="T12" fmla="*/ 74 w 610"/>
              <a:gd name="T13" fmla="*/ 433 h 606"/>
              <a:gd name="T14" fmla="*/ 253 w 610"/>
              <a:gd name="T15" fmla="*/ 507 h 606"/>
              <a:gd name="T16" fmla="*/ 395 w 610"/>
              <a:gd name="T17" fmla="*/ 464 h 606"/>
              <a:gd name="T18" fmla="*/ 522 w 610"/>
              <a:gd name="T19" fmla="*/ 591 h 606"/>
              <a:gd name="T20" fmla="*/ 557 w 610"/>
              <a:gd name="T21" fmla="*/ 606 h 606"/>
              <a:gd name="T22" fmla="*/ 591 w 610"/>
              <a:gd name="T23" fmla="*/ 591 h 606"/>
              <a:gd name="T24" fmla="*/ 591 w 610"/>
              <a:gd name="T25" fmla="*/ 523 h 606"/>
              <a:gd name="T26" fmla="*/ 84 w 610"/>
              <a:gd name="T27" fmla="*/ 423 h 606"/>
              <a:gd name="T28" fmla="*/ 14 w 610"/>
              <a:gd name="T29" fmla="*/ 253 h 606"/>
              <a:gd name="T30" fmla="*/ 84 w 610"/>
              <a:gd name="T31" fmla="*/ 84 h 606"/>
              <a:gd name="T32" fmla="*/ 253 w 610"/>
              <a:gd name="T33" fmla="*/ 14 h 606"/>
              <a:gd name="T34" fmla="*/ 422 w 610"/>
              <a:gd name="T35" fmla="*/ 84 h 606"/>
              <a:gd name="T36" fmla="*/ 449 w 610"/>
              <a:gd name="T37" fmla="*/ 391 h 606"/>
              <a:gd name="T38" fmla="*/ 448 w 610"/>
              <a:gd name="T39" fmla="*/ 392 h 606"/>
              <a:gd name="T40" fmla="*/ 422 w 610"/>
              <a:gd name="T41" fmla="*/ 423 h 606"/>
              <a:gd name="T42" fmla="*/ 392 w 610"/>
              <a:gd name="T43" fmla="*/ 448 h 606"/>
              <a:gd name="T44" fmla="*/ 391 w 610"/>
              <a:gd name="T45" fmla="*/ 449 h 606"/>
              <a:gd name="T46" fmla="*/ 253 w 610"/>
              <a:gd name="T47" fmla="*/ 493 h 606"/>
              <a:gd name="T48" fmla="*/ 84 w 610"/>
              <a:gd name="T49" fmla="*/ 423 h 606"/>
              <a:gd name="T50" fmla="*/ 581 w 610"/>
              <a:gd name="T51" fmla="*/ 581 h 606"/>
              <a:gd name="T52" fmla="*/ 532 w 610"/>
              <a:gd name="T53" fmla="*/ 581 h 606"/>
              <a:gd name="T54" fmla="*/ 406 w 610"/>
              <a:gd name="T55" fmla="*/ 455 h 606"/>
              <a:gd name="T56" fmla="*/ 432 w 610"/>
              <a:gd name="T57" fmla="*/ 433 h 606"/>
              <a:gd name="T58" fmla="*/ 455 w 610"/>
              <a:gd name="T59" fmla="*/ 406 h 606"/>
              <a:gd name="T60" fmla="*/ 581 w 610"/>
              <a:gd name="T61" fmla="*/ 533 h 606"/>
              <a:gd name="T62" fmla="*/ 581 w 610"/>
              <a:gd name="T63" fmla="*/ 581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0" h="606">
                <a:moveTo>
                  <a:pt x="591" y="523"/>
                </a:moveTo>
                <a:cubicBezTo>
                  <a:pt x="463" y="395"/>
                  <a:pt x="463" y="395"/>
                  <a:pt x="463" y="395"/>
                </a:cubicBezTo>
                <a:cubicBezTo>
                  <a:pt x="530" y="296"/>
                  <a:pt x="519" y="161"/>
                  <a:pt x="432" y="74"/>
                </a:cubicBezTo>
                <a:cubicBezTo>
                  <a:pt x="384" y="26"/>
                  <a:pt x="321" y="0"/>
                  <a:pt x="253" y="0"/>
                </a:cubicBezTo>
                <a:cubicBezTo>
                  <a:pt x="185" y="0"/>
                  <a:pt x="122" y="26"/>
                  <a:pt x="74" y="74"/>
                </a:cubicBezTo>
                <a:cubicBezTo>
                  <a:pt x="26" y="122"/>
                  <a:pt x="0" y="186"/>
                  <a:pt x="0" y="253"/>
                </a:cubicBezTo>
                <a:cubicBezTo>
                  <a:pt x="0" y="321"/>
                  <a:pt x="26" y="385"/>
                  <a:pt x="74" y="433"/>
                </a:cubicBezTo>
                <a:cubicBezTo>
                  <a:pt x="122" y="480"/>
                  <a:pt x="185" y="507"/>
                  <a:pt x="253" y="507"/>
                </a:cubicBezTo>
                <a:cubicBezTo>
                  <a:pt x="304" y="507"/>
                  <a:pt x="353" y="492"/>
                  <a:pt x="395" y="464"/>
                </a:cubicBezTo>
                <a:cubicBezTo>
                  <a:pt x="522" y="591"/>
                  <a:pt x="522" y="591"/>
                  <a:pt x="522" y="591"/>
                </a:cubicBezTo>
                <a:cubicBezTo>
                  <a:pt x="532" y="601"/>
                  <a:pt x="544" y="606"/>
                  <a:pt x="557" y="606"/>
                </a:cubicBezTo>
                <a:cubicBezTo>
                  <a:pt x="569" y="606"/>
                  <a:pt x="582" y="601"/>
                  <a:pt x="591" y="591"/>
                </a:cubicBezTo>
                <a:cubicBezTo>
                  <a:pt x="610" y="572"/>
                  <a:pt x="610" y="542"/>
                  <a:pt x="591" y="523"/>
                </a:cubicBezTo>
                <a:close/>
                <a:moveTo>
                  <a:pt x="84" y="423"/>
                </a:moveTo>
                <a:cubicBezTo>
                  <a:pt x="39" y="377"/>
                  <a:pt x="14" y="317"/>
                  <a:pt x="14" y="253"/>
                </a:cubicBezTo>
                <a:cubicBezTo>
                  <a:pt x="14" y="189"/>
                  <a:pt x="39" y="129"/>
                  <a:pt x="84" y="84"/>
                </a:cubicBezTo>
                <a:cubicBezTo>
                  <a:pt x="129" y="39"/>
                  <a:pt x="189" y="14"/>
                  <a:pt x="253" y="14"/>
                </a:cubicBezTo>
                <a:cubicBezTo>
                  <a:pt x="317" y="14"/>
                  <a:pt x="377" y="39"/>
                  <a:pt x="422" y="84"/>
                </a:cubicBezTo>
                <a:cubicBezTo>
                  <a:pt x="506" y="168"/>
                  <a:pt x="514" y="298"/>
                  <a:pt x="449" y="391"/>
                </a:cubicBezTo>
                <a:cubicBezTo>
                  <a:pt x="448" y="392"/>
                  <a:pt x="448" y="392"/>
                  <a:pt x="448" y="392"/>
                </a:cubicBezTo>
                <a:cubicBezTo>
                  <a:pt x="440" y="403"/>
                  <a:pt x="432" y="413"/>
                  <a:pt x="422" y="423"/>
                </a:cubicBezTo>
                <a:cubicBezTo>
                  <a:pt x="413" y="432"/>
                  <a:pt x="403" y="441"/>
                  <a:pt x="392" y="448"/>
                </a:cubicBezTo>
                <a:cubicBezTo>
                  <a:pt x="392" y="448"/>
                  <a:pt x="391" y="449"/>
                  <a:pt x="391" y="449"/>
                </a:cubicBezTo>
                <a:cubicBezTo>
                  <a:pt x="351" y="477"/>
                  <a:pt x="303" y="493"/>
                  <a:pt x="253" y="493"/>
                </a:cubicBezTo>
                <a:cubicBezTo>
                  <a:pt x="189" y="493"/>
                  <a:pt x="129" y="468"/>
                  <a:pt x="84" y="423"/>
                </a:cubicBezTo>
                <a:close/>
                <a:moveTo>
                  <a:pt x="581" y="581"/>
                </a:moveTo>
                <a:cubicBezTo>
                  <a:pt x="568" y="595"/>
                  <a:pt x="546" y="595"/>
                  <a:pt x="532" y="581"/>
                </a:cubicBezTo>
                <a:cubicBezTo>
                  <a:pt x="406" y="455"/>
                  <a:pt x="406" y="455"/>
                  <a:pt x="406" y="455"/>
                </a:cubicBezTo>
                <a:cubicBezTo>
                  <a:pt x="415" y="448"/>
                  <a:pt x="424" y="441"/>
                  <a:pt x="432" y="433"/>
                </a:cubicBezTo>
                <a:cubicBezTo>
                  <a:pt x="440" y="424"/>
                  <a:pt x="448" y="415"/>
                  <a:pt x="455" y="406"/>
                </a:cubicBezTo>
                <a:cubicBezTo>
                  <a:pt x="581" y="533"/>
                  <a:pt x="581" y="533"/>
                  <a:pt x="581" y="533"/>
                </a:cubicBezTo>
                <a:cubicBezTo>
                  <a:pt x="595" y="546"/>
                  <a:pt x="595" y="568"/>
                  <a:pt x="581" y="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4EB6EA50-BF5A-A84F-AEBA-3ED2769C5D4D}"/>
              </a:ext>
            </a:extLst>
          </p:cNvPr>
          <p:cNvSpPr/>
          <p:nvPr/>
        </p:nvSpPr>
        <p:spPr>
          <a:xfrm>
            <a:off x="7613315" y="1857565"/>
            <a:ext cx="274320" cy="3749040"/>
          </a:xfrm>
          <a:prstGeom prst="rightBrace">
            <a:avLst>
              <a:gd name="adj1" fmla="val 1826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42998F-04C2-5C43-B5C0-365DC5D38E82}"/>
              </a:ext>
            </a:extLst>
          </p:cNvPr>
          <p:cNvSpPr/>
          <p:nvPr/>
        </p:nvSpPr>
        <p:spPr>
          <a:xfrm>
            <a:off x="7766304" y="2340864"/>
            <a:ext cx="3352800" cy="1609344"/>
          </a:xfrm>
          <a:prstGeom prst="rect">
            <a:avLst/>
          </a:prstGeom>
          <a:solidFill>
            <a:srgbClr val="F99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192B80-041D-B944-8296-E760FDE5BE56}"/>
              </a:ext>
            </a:extLst>
          </p:cNvPr>
          <p:cNvSpPr/>
          <p:nvPr/>
        </p:nvSpPr>
        <p:spPr>
          <a:xfrm>
            <a:off x="7766304" y="4030606"/>
            <a:ext cx="3352800" cy="1609344"/>
          </a:xfrm>
          <a:prstGeom prst="rect">
            <a:avLst/>
          </a:prstGeom>
          <a:solidFill>
            <a:srgbClr val="FF7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contains</a:t>
            </a:r>
            <a:r>
              <a:rPr lang="de-DE"/>
              <a:t> real </a:t>
            </a:r>
            <a:r>
              <a:rPr lang="de-DE" err="1"/>
              <a:t>estate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Los Angeles (USA)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2. </a:t>
            </a:r>
            <a:r>
              <a:rPr lang="de-DE" err="1"/>
              <a:t>Methodology</a:t>
            </a:r>
            <a:r>
              <a:rPr lang="de-DE"/>
              <a:t> &amp; Data </a:t>
            </a:r>
            <a:r>
              <a:rPr lang="de-DE" err="1"/>
              <a:t>Cleaning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4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7376076-FEDE-8943-AA3F-EE40CD8E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2" y="6026257"/>
            <a:ext cx="3370895" cy="383045"/>
          </a:xfrm>
        </p:spPr>
        <p:txBody>
          <a:bodyPr/>
          <a:lstStyle/>
          <a:p>
            <a:r>
              <a:rPr lang="de-CH" sz="1100"/>
              <a:t>Source: </a:t>
            </a:r>
            <a:br>
              <a:rPr lang="de-CH" sz="1100"/>
            </a:br>
            <a:r>
              <a:rPr lang="de-CH" sz="1100">
                <a:hlinkClick r:id="rId3"/>
              </a:rPr>
              <a:t>https://www.kaggle.com/c/zillow-prize-1/overview</a:t>
            </a:r>
            <a:endParaRPr lang="de-CH" sz="1100"/>
          </a:p>
          <a:p>
            <a:endParaRPr lang="de-CH"/>
          </a:p>
        </p:txBody>
      </p:sp>
      <p:pic>
        <p:nvPicPr>
          <p:cNvPr id="9218" name="Picture 2" descr="Zillow Logo | Logo, zeichen, emblem, symbol. Geschichte und Bedeutung">
            <a:extLst>
              <a:ext uri="{FF2B5EF4-FFF2-40B4-BE49-F238E27FC236}">
                <a16:creationId xmlns:a16="http://schemas.microsoft.com/office/drawing/2014/main" id="{18E9803E-780E-624B-9B45-0D8DAC8A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793" y="1339258"/>
            <a:ext cx="1665113" cy="9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A89B9C50-0C10-C642-811B-759C2D9F80B1}"/>
              </a:ext>
            </a:extLst>
          </p:cNvPr>
          <p:cNvSpPr txBox="1">
            <a:spLocks/>
          </p:cNvSpPr>
          <p:nvPr/>
        </p:nvSpPr>
        <p:spPr bwMode="auto">
          <a:xfrm>
            <a:off x="7896372" y="1624416"/>
            <a:ext cx="1131377" cy="4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buFont typeface="Arial" charset="0"/>
              <a:def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Helvetica" charset="0"/>
              <a:buChar char="●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Data Provider: </a:t>
            </a:r>
          </a:p>
        </p:txBody>
      </p:sp>
      <p:sp>
        <p:nvSpPr>
          <p:cNvPr id="26" name="Content Placeholder 14">
            <a:extLst>
              <a:ext uri="{FF2B5EF4-FFF2-40B4-BE49-F238E27FC236}">
                <a16:creationId xmlns:a16="http://schemas.microsoft.com/office/drawing/2014/main" id="{00C0271A-A092-2442-B164-F03961BF18FE}"/>
              </a:ext>
            </a:extLst>
          </p:cNvPr>
          <p:cNvSpPr txBox="1">
            <a:spLocks/>
          </p:cNvSpPr>
          <p:nvPr/>
        </p:nvSpPr>
        <p:spPr bwMode="auto">
          <a:xfrm>
            <a:off x="9771667" y="2822745"/>
            <a:ext cx="1665113" cy="9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buFont typeface="Arial" charset="0"/>
              <a:def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Helvetica" charset="0"/>
              <a:buChar char="●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2’985’217</a:t>
            </a:r>
            <a:r>
              <a:rPr lang="en-CH"/>
              <a:t> </a:t>
            </a:r>
            <a:endParaRPr lang="de-CH"/>
          </a:p>
          <a:p>
            <a:r>
              <a:rPr lang="de-CH"/>
              <a:t>58</a:t>
            </a:r>
          </a:p>
          <a:p>
            <a:r>
              <a:rPr lang="de-CH"/>
              <a:t>2016 &amp; 2017</a:t>
            </a:r>
          </a:p>
        </p:txBody>
      </p:sp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B9DDFBCA-1BA4-814E-B960-1E0879CE0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2" y="1441127"/>
            <a:ext cx="6885095" cy="4940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379279-2A8F-C740-B309-122E6DE5DDE3}"/>
              </a:ext>
            </a:extLst>
          </p:cNvPr>
          <p:cNvSpPr txBox="1"/>
          <p:nvPr/>
        </p:nvSpPr>
        <p:spPr bwMode="auto">
          <a:xfrm>
            <a:off x="8834034" y="5815377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36000" tIns="36000" rIns="36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de-CH" sz="1200" err="1"/>
          </a:p>
        </p:txBody>
      </p:sp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224F31AB-DE21-0A45-89E0-8FF7BB956327}"/>
              </a:ext>
            </a:extLst>
          </p:cNvPr>
          <p:cNvSpPr txBox="1">
            <a:spLocks/>
          </p:cNvSpPr>
          <p:nvPr/>
        </p:nvSpPr>
        <p:spPr bwMode="auto">
          <a:xfrm>
            <a:off x="7896372" y="2822745"/>
            <a:ext cx="1665113" cy="104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buFont typeface="Arial" charset="0"/>
              <a:def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Helvetica" charset="0"/>
              <a:buChar char="●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# </a:t>
            </a:r>
            <a:r>
              <a:rPr lang="de-CH" err="1"/>
              <a:t>Observations</a:t>
            </a:r>
            <a:endParaRPr lang="de-CH"/>
          </a:p>
          <a:p>
            <a:r>
              <a:rPr lang="de-CH"/>
              <a:t># Variables</a:t>
            </a:r>
          </a:p>
          <a:p>
            <a:r>
              <a:rPr lang="de-CH"/>
              <a:t>Time Frame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F87251D7-AB5D-ED4B-BEF7-8261C5C931D8}"/>
              </a:ext>
            </a:extLst>
          </p:cNvPr>
          <p:cNvSpPr txBox="1">
            <a:spLocks/>
          </p:cNvSpPr>
          <p:nvPr/>
        </p:nvSpPr>
        <p:spPr bwMode="auto">
          <a:xfrm>
            <a:off x="9771667" y="4523783"/>
            <a:ext cx="1665113" cy="9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buFont typeface="Arial" charset="0"/>
              <a:def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Helvetica" charset="0"/>
              <a:buChar char="●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562’983</a:t>
            </a:r>
          </a:p>
          <a:p>
            <a:r>
              <a:rPr lang="de-CH"/>
              <a:t>13 </a:t>
            </a:r>
            <a:r>
              <a:rPr lang="de-CH" sz="1100"/>
              <a:t>(incl. Long, </a:t>
            </a:r>
            <a:r>
              <a:rPr lang="de-CH" sz="1100" err="1"/>
              <a:t>Lat</a:t>
            </a:r>
            <a:r>
              <a:rPr lang="de-CH" sz="1100"/>
              <a:t>)</a:t>
            </a:r>
          </a:p>
          <a:p>
            <a:r>
              <a:rPr lang="de-CH"/>
              <a:t>2016 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F588F38A-E8F8-D744-9FCC-0374D4BE2605}"/>
              </a:ext>
            </a:extLst>
          </p:cNvPr>
          <p:cNvSpPr txBox="1">
            <a:spLocks/>
          </p:cNvSpPr>
          <p:nvPr/>
        </p:nvSpPr>
        <p:spPr bwMode="auto">
          <a:xfrm>
            <a:off x="7896372" y="4523783"/>
            <a:ext cx="1665113" cy="104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buFont typeface="Arial" charset="0"/>
              <a:def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Helvetica" charset="0"/>
              <a:buChar char="●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# </a:t>
            </a:r>
            <a:r>
              <a:rPr lang="de-CH" err="1"/>
              <a:t>Observations</a:t>
            </a:r>
            <a:endParaRPr lang="de-CH"/>
          </a:p>
          <a:p>
            <a:r>
              <a:rPr lang="de-CH"/>
              <a:t># Variables</a:t>
            </a:r>
          </a:p>
          <a:p>
            <a:r>
              <a:rPr lang="de-CH"/>
              <a:t>Time Frame</a:t>
            </a: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5512BBB1-DC3A-1A42-ABE7-97E7906A1F7B}"/>
              </a:ext>
            </a:extLst>
          </p:cNvPr>
          <p:cNvSpPr txBox="1">
            <a:spLocks/>
          </p:cNvSpPr>
          <p:nvPr/>
        </p:nvSpPr>
        <p:spPr bwMode="auto">
          <a:xfrm>
            <a:off x="7903769" y="2482056"/>
            <a:ext cx="1826748" cy="4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buFont typeface="Arial" charset="0"/>
              <a:def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Helvetica" charset="0"/>
              <a:buChar char="●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u="sng" err="1"/>
              <a:t>Pre-Cleaning</a:t>
            </a:r>
            <a:r>
              <a:rPr lang="de-CH" u="sng"/>
              <a:t>:</a:t>
            </a:r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FE2E24AD-5D73-4C4E-A1DC-07F36E480FEF}"/>
              </a:ext>
            </a:extLst>
          </p:cNvPr>
          <p:cNvSpPr txBox="1">
            <a:spLocks/>
          </p:cNvSpPr>
          <p:nvPr/>
        </p:nvSpPr>
        <p:spPr bwMode="auto">
          <a:xfrm>
            <a:off x="7896372" y="4147217"/>
            <a:ext cx="1826748" cy="4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buFont typeface="Arial" charset="0"/>
              <a:def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Helvetica" charset="0"/>
              <a:buChar char="●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○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4A4B"/>
              </a:buClr>
              <a:buFont typeface="ArialUnicodeMS" charset="0"/>
              <a:buChar char="◦"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u="sng"/>
              <a:t>Post-</a:t>
            </a:r>
            <a:r>
              <a:rPr lang="de-CH" u="sng" err="1"/>
              <a:t>Cleaning</a:t>
            </a:r>
            <a:r>
              <a:rPr lang="de-CH" u="sng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9285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F571FAC-E54A-AB4B-AD60-B44CAC414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944562"/>
            <a:ext cx="7844241" cy="55497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clean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2. </a:t>
            </a:r>
            <a:r>
              <a:rPr lang="de-DE" err="1"/>
              <a:t>Methodology</a:t>
            </a:r>
            <a:r>
              <a:rPr lang="de-DE"/>
              <a:t> &amp; Data </a:t>
            </a:r>
            <a:r>
              <a:rPr lang="de-DE" err="1"/>
              <a:t>Cleaning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5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x-none"/>
              <a:t>*</a:t>
            </a:r>
            <a:r>
              <a:rPr lang="de-DE" altLang="x-none" err="1"/>
              <a:t>Sirmans</a:t>
            </a:r>
            <a:r>
              <a:rPr lang="de-DE" altLang="x-none"/>
              <a:t>, Macpherson &amp; </a:t>
            </a:r>
            <a:r>
              <a:rPr lang="de-DE" altLang="x-none" err="1"/>
              <a:t>Zietz</a:t>
            </a:r>
            <a:r>
              <a:rPr lang="de-DE" altLang="x-none"/>
              <a:t> (2005, pp.10)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F3988A-FD37-6E42-8C9C-BEF5CC79BA34}"/>
              </a:ext>
            </a:extLst>
          </p:cNvPr>
          <p:cNvSpPr/>
          <p:nvPr/>
        </p:nvSpPr>
        <p:spPr>
          <a:xfrm>
            <a:off x="4879450" y="1285461"/>
            <a:ext cx="2981182" cy="46250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A9E262-7DDC-0B4B-BD5B-741A6D76F084}"/>
              </a:ext>
            </a:extLst>
          </p:cNvPr>
          <p:cNvSpPr/>
          <p:nvPr/>
        </p:nvSpPr>
        <p:spPr>
          <a:xfrm>
            <a:off x="680103" y="1011825"/>
            <a:ext cx="3453365" cy="5355312"/>
          </a:xfrm>
          <a:prstGeom prst="rect">
            <a:avLst/>
          </a:prstGeom>
          <a:solidFill>
            <a:srgbClr val="FF7F60"/>
          </a:solidFill>
        </p:spPr>
        <p:txBody>
          <a:bodyPr wrap="square">
            <a:spAutoFit/>
          </a:bodyPr>
          <a:lstStyle/>
          <a:p>
            <a:r>
              <a:rPr lang="en-US" b="1" i="1">
                <a:latin typeface="+mn-lt"/>
              </a:rPr>
              <a:t>Our aim was to ensure most observations for the following ‘Important’ Hedonics*:</a:t>
            </a:r>
          </a:p>
          <a:p>
            <a:endParaRPr lang="en-US" b="1" i="1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Building Price (tax value)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Living Area (</a:t>
            </a:r>
            <a:r>
              <a:rPr lang="en-US" i="1" err="1">
                <a:latin typeface="+mn-lt"/>
              </a:rPr>
              <a:t>sqft</a:t>
            </a:r>
            <a:r>
              <a:rPr lang="en-US" i="1">
                <a:latin typeface="+mn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Lot Area (</a:t>
            </a:r>
            <a:r>
              <a:rPr lang="en-US" i="1" err="1">
                <a:latin typeface="+mn-lt"/>
              </a:rPr>
              <a:t>sqft</a:t>
            </a:r>
            <a:r>
              <a:rPr lang="en-US" i="1">
                <a:latin typeface="+mn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Garage Area (</a:t>
            </a:r>
            <a:r>
              <a:rPr lang="en-US" i="1" err="1">
                <a:latin typeface="+mn-lt"/>
              </a:rPr>
              <a:t>sqft</a:t>
            </a:r>
            <a:r>
              <a:rPr lang="en-US" i="1">
                <a:latin typeface="+mn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No. Bedrooms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No. Bathrooms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No. The story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No. Garage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Area Garage (</a:t>
            </a:r>
            <a:r>
              <a:rPr lang="en-US" i="1" err="1">
                <a:latin typeface="+mn-lt"/>
              </a:rPr>
              <a:t>sqft</a:t>
            </a:r>
            <a:r>
              <a:rPr lang="en-US" i="1">
                <a:latin typeface="+mn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No. pools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Fireplace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>
                <a:latin typeface="+mn-lt"/>
              </a:rPr>
              <a:t>Tub or Spa </a:t>
            </a:r>
          </a:p>
          <a:p>
            <a:pPr marL="342900" indent="-342900">
              <a:buFont typeface="+mj-lt"/>
              <a:buAutoNum type="arabicPeriod"/>
            </a:pPr>
            <a:endParaRPr lang="en-US" i="1">
              <a:latin typeface="+mn-lt"/>
            </a:endParaRPr>
          </a:p>
          <a:p>
            <a:r>
              <a:rPr lang="en-US" i="1">
                <a:latin typeface="+mn-lt"/>
                <a:sym typeface="Wingdings" pitchFamily="2" charset="2"/>
              </a:rPr>
              <a:t> Single-Family Residential Homes</a:t>
            </a:r>
            <a:endParaRPr lang="en-US" i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102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5EDB0DD-B289-214B-8FC6-21A22394E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27"/>
          <a:stretch/>
        </p:blipFill>
        <p:spPr>
          <a:xfrm>
            <a:off x="544519" y="944562"/>
            <a:ext cx="11102961" cy="53237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Histograms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selected</a:t>
            </a:r>
            <a:r>
              <a:rPr lang="de-DE"/>
              <a:t> </a:t>
            </a:r>
            <a:r>
              <a:rPr lang="de-DE" err="1"/>
              <a:t>Hedonics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2. </a:t>
            </a:r>
            <a:r>
              <a:rPr lang="de-DE" err="1"/>
              <a:t>Methodology</a:t>
            </a:r>
            <a:r>
              <a:rPr lang="de-DE"/>
              <a:t> &amp; Data </a:t>
            </a:r>
            <a:r>
              <a:rPr lang="de-DE" err="1"/>
              <a:t>Cleaning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6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283077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Histograms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selected</a:t>
            </a:r>
            <a:r>
              <a:rPr lang="de-DE"/>
              <a:t> </a:t>
            </a:r>
            <a:r>
              <a:rPr lang="de-DE" err="1"/>
              <a:t>Hedonics</a:t>
            </a:r>
            <a:r>
              <a:rPr lang="de-DE"/>
              <a:t> - </a:t>
            </a:r>
            <a:r>
              <a:rPr lang="de-DE" err="1"/>
              <a:t>transformed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2. </a:t>
            </a:r>
            <a:r>
              <a:rPr lang="de-DE" err="1"/>
              <a:t>Methodology</a:t>
            </a:r>
            <a:r>
              <a:rPr lang="de-DE"/>
              <a:t> &amp; Data </a:t>
            </a:r>
            <a:r>
              <a:rPr lang="de-DE" err="1"/>
              <a:t>Cleaning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7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BA786-CE6D-4644-82C4-B74DE394B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42" y="1097972"/>
            <a:ext cx="7620913" cy="53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1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specify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Hedonic</a:t>
            </a:r>
            <a:r>
              <a:rPr lang="de-DE"/>
              <a:t> Regression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de-DE" err="1"/>
              <a:t>Hedonic</a:t>
            </a:r>
            <a:r>
              <a:rPr lang="de-DE"/>
              <a:t> Regression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8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/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𝐻𝑜𝑢𝑠𝑒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𝐿𝑖𝑣𝑖𝑛𝑔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𝐴𝑟𝑒𝑎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>
                    <a:solidFill>
                      <a:srgbClr val="000000"/>
                    </a:solidFill>
                    <a:latin typeface="Source Sans Pro" panose="020B0503030403020204" pitchFamily="34" charset="0"/>
                  </a:rPr>
                  <a:t>+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𝐿𝑜𝑡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𝐺𝑎𝑟𝑎𝑔𝑒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𝐴𝑔𝑒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𝐵𝑒𝑑𝑟𝑜𝑜𝑚𝑠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𝐵𝑎𝑡h𝑟𝑜𝑜𝑚𝑠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𝑆𝑡𝑜𝑟𝑦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𝐺𝑎𝑟𝑎𝑔𝑒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𝑃𝑜𝑜𝑙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𝐹𝑖𝑟𝑒𝑝𝑙𝑎𝑐𝑒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𝑇𝑢𝑏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𝑆𝑝𝑎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  <a:blipFill>
                <a:blip r:embed="rId2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08AAA9B-4C0E-BE44-B27F-16872084123C}"/>
              </a:ext>
            </a:extLst>
          </p:cNvPr>
          <p:cNvGrpSpPr/>
          <p:nvPr/>
        </p:nvGrpSpPr>
        <p:grpSpPr>
          <a:xfrm>
            <a:off x="695325" y="1281857"/>
            <a:ext cx="10204533" cy="1215361"/>
            <a:chOff x="695325" y="1281857"/>
            <a:chExt cx="10204533" cy="12153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AF5E87-60AC-BF45-ABA2-38A6651EC1DE}"/>
                </a:ext>
              </a:extLst>
            </p:cNvPr>
            <p:cNvSpPr/>
            <p:nvPr/>
          </p:nvSpPr>
          <p:spPr>
            <a:xfrm>
              <a:off x="4803858" y="1281857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u="sng">
                  <a:solidFill>
                    <a:srgbClr val="000000"/>
                  </a:solidFill>
                  <a:latin typeface="Source Sans Pro" panose="020B0503030403020204" pitchFamily="34" charset="0"/>
                </a:rPr>
                <a:t>California's Proposition 13</a:t>
              </a:r>
            </a:p>
            <a:p>
              <a:r>
                <a:rPr lang="en-US" i="1">
                  <a:solidFill>
                    <a:srgbClr val="000000"/>
                  </a:solidFill>
                  <a:latin typeface="Source Sans Pro" panose="020B0503030403020204" pitchFamily="34" charset="0"/>
                </a:rPr>
                <a:t>Proposition 13 requires assessment of each taxable property based on its fair market value and limits a property owner’s general levy tax to 1 percent of the assessed value.</a:t>
              </a:r>
              <a:endParaRPr lang="en-US" b="0" i="1">
                <a:solidFill>
                  <a:srgbClr val="000000"/>
                </a:solidFill>
                <a:effectLst/>
                <a:latin typeface="Source Sans Pro" panose="020B0503030403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79EB9F-143D-D14F-9FAA-03DAF3475903}"/>
                </a:ext>
              </a:extLst>
            </p:cNvPr>
            <p:cNvSpPr/>
            <p:nvPr/>
          </p:nvSpPr>
          <p:spPr>
            <a:xfrm>
              <a:off x="695325" y="1281857"/>
              <a:ext cx="2336633" cy="370480"/>
            </a:xfrm>
            <a:prstGeom prst="rect">
              <a:avLst/>
            </a:prstGeom>
            <a:noFill/>
            <a:ln>
              <a:solidFill>
                <a:srgbClr val="FF4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7E71DB-3862-8549-AF4A-24D9BF24EEEE}"/>
                </a:ext>
              </a:extLst>
            </p:cNvPr>
            <p:cNvCxnSpPr/>
            <p:nvPr/>
          </p:nvCxnSpPr>
          <p:spPr>
            <a:xfrm>
              <a:off x="3048000" y="1482132"/>
              <a:ext cx="1755857" cy="0"/>
            </a:xfrm>
            <a:prstGeom prst="line">
              <a:avLst/>
            </a:prstGeom>
            <a:ln w="12700">
              <a:solidFill>
                <a:srgbClr val="FF4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28FDA1-A4BF-9549-A339-83F0A07E4FFF}"/>
                </a:ext>
              </a:extLst>
            </p:cNvPr>
            <p:cNvSpPr/>
            <p:nvPr/>
          </p:nvSpPr>
          <p:spPr>
            <a:xfrm>
              <a:off x="4803858" y="1296891"/>
              <a:ext cx="5813835" cy="1200327"/>
            </a:xfrm>
            <a:prstGeom prst="rect">
              <a:avLst/>
            </a:prstGeom>
            <a:noFill/>
            <a:ln>
              <a:solidFill>
                <a:srgbClr val="FF4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663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E0057C3-DB67-7D4A-BDA6-4565B102310E}"/>
              </a:ext>
            </a:extLst>
          </p:cNvPr>
          <p:cNvGrpSpPr/>
          <p:nvPr/>
        </p:nvGrpSpPr>
        <p:grpSpPr>
          <a:xfrm>
            <a:off x="695324" y="1348504"/>
            <a:ext cx="9075985" cy="4800600"/>
            <a:chOff x="695324" y="1348504"/>
            <a:chExt cx="9075985" cy="4800600"/>
          </a:xfrm>
        </p:grpSpPr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D22231EF-AA5A-CB4A-B5D3-11B80496F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509" y="1348504"/>
              <a:ext cx="4114800" cy="4800600"/>
            </a:xfrm>
            <a:prstGeom prst="rect">
              <a:avLst/>
            </a:prstGeom>
            <a:ln>
              <a:solidFill>
                <a:srgbClr val="FF4A4B"/>
              </a:solidFill>
            </a:ln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8B19092-981A-7F47-9E94-2851BF7EF46D}"/>
                </a:ext>
              </a:extLst>
            </p:cNvPr>
            <p:cNvSpPr/>
            <p:nvPr/>
          </p:nvSpPr>
          <p:spPr>
            <a:xfrm>
              <a:off x="695324" y="1721594"/>
              <a:ext cx="2721644" cy="330827"/>
            </a:xfrm>
            <a:prstGeom prst="rect">
              <a:avLst/>
            </a:prstGeom>
            <a:noFill/>
            <a:ln>
              <a:solidFill>
                <a:srgbClr val="FF4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D685CB7-327D-2747-9646-00EEE2E023EB}"/>
                </a:ext>
              </a:extLst>
            </p:cNvPr>
            <p:cNvCxnSpPr>
              <a:cxnSpLocks/>
            </p:cNvCxnSpPr>
            <p:nvPr/>
          </p:nvCxnSpPr>
          <p:spPr>
            <a:xfrm>
              <a:off x="3416968" y="1889785"/>
              <a:ext cx="2239541" cy="0"/>
            </a:xfrm>
            <a:prstGeom prst="line">
              <a:avLst/>
            </a:prstGeom>
            <a:ln w="12700">
              <a:solidFill>
                <a:srgbClr val="FF4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8A0B0B4-7E06-4DAA-8F52-4467DF5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specify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Hedonic</a:t>
            </a:r>
            <a:r>
              <a:rPr lang="de-DE"/>
              <a:t> Regression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AC7AB-0CC3-485D-81B4-E9374E0B06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de-DE" err="1"/>
              <a:t>Hedonic</a:t>
            </a:r>
            <a:r>
              <a:rPr lang="de-DE"/>
              <a:t> Regression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73F9A6-5943-4F3A-8E83-B0BA7E0E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40DA38-4FCE-7148-A83C-D7BBB7580802}" type="slidenum">
              <a:rPr lang="de-DE" altLang="x-none" smtClean="0"/>
              <a:pPr/>
              <a:t>9</a:t>
            </a:fld>
            <a:endParaRPr lang="de-DE" alt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85E91E-23FB-40F0-B671-A42C946D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/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𝐻𝑜𝑢𝑠𝑒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𝐿𝑖𝑣𝑖𝑛𝑔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𝐴𝑟𝑒𝑎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>
                    <a:solidFill>
                      <a:srgbClr val="000000"/>
                    </a:solidFill>
                    <a:latin typeface="Source Sans Pro" panose="020B0503030403020204" pitchFamily="34" charset="0"/>
                  </a:rPr>
                  <a:t>+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𝐿𝑜𝑡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𝐺𝑎𝑟𝑎𝑔𝑒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𝐴𝑟𝑒𝑎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𝐴𝑔𝑒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𝐵𝑒𝑑𝑟𝑜𝑜𝑚𝑠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𝐵𝑎𝑡h𝑟𝑜𝑜𝑚𝑠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𝑆𝑡𝑜𝑟𝑦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𝐺𝑎𝑟𝑎𝑔𝑒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𝑃𝑜𝑜𝑙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𝐹𝑖𝑟𝑒𝑝𝑙𝑎𝑐𝑒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𝑇𝑢𝑏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𝑆𝑝𝑎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157C7-4D8A-CE43-95FC-9961D4E0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188746"/>
                <a:ext cx="6096000" cy="5078313"/>
              </a:xfrm>
              <a:prstGeom prst="rect">
                <a:avLst/>
              </a:prstGeom>
              <a:blipFill>
                <a:blip r:embed="rId3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340097"/>
      </p:ext>
    </p:extLst>
  </p:cSld>
  <p:clrMapOvr>
    <a:masterClrMapping/>
  </p:clrMapOvr>
</p:sld>
</file>

<file path=ppt/theme/theme1.xml><?xml version="1.0" encoding="utf-8"?>
<a:theme xmlns:a="http://schemas.openxmlformats.org/drawingml/2006/main" name="Vert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ten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36000" tIns="36000" rIns="36000" bIns="0" numCol="1" rtlCol="0" anchor="t" anchorCtr="0" compatLnSpc="1">
        <a:prstTxWarp prst="textNoShape">
          <a:avLst/>
        </a:prstTxWarp>
        <a:noAutofit/>
      </a:bodyPr>
      <a:lstStyle>
        <a:defPPr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80418_valanticSCE_Alpha.potx" id="{DD547C4C-D3CE-4C33-A72E-FE3D6079D830}" vid="{003A97D3-55F2-4C3D-AF30-F460846661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DBC5001B63B24EAF8069EE8315F316" ma:contentTypeVersion="9" ma:contentTypeDescription="Ein neues Dokument erstellen." ma:contentTypeScope="" ma:versionID="24d2ec519ebb3931ddcfbf1e777b6cca">
  <xsd:schema xmlns:xsd="http://www.w3.org/2001/XMLSchema" xmlns:xs="http://www.w3.org/2001/XMLSchema" xmlns:p="http://schemas.microsoft.com/office/2006/metadata/properties" xmlns:ns3="5648c04a-8bf4-4d57-989e-59c72f3506aa" xmlns:ns4="d18fbca1-f31f-4c23-8cea-cfefdc62b967" targetNamespace="http://schemas.microsoft.com/office/2006/metadata/properties" ma:root="true" ma:fieldsID="57b20598c1e2cbd45d0541330b9283ab" ns3:_="" ns4:_="">
    <xsd:import namespace="5648c04a-8bf4-4d57-989e-59c72f3506aa"/>
    <xsd:import namespace="d18fbca1-f31f-4c23-8cea-cfefdc62b96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8c04a-8bf4-4d57-989e-59c72f3506a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8fbca1-f31f-4c23-8cea-cfefdc62b9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5C971D-1A00-474C-9F2D-6D575ADFC286}">
  <ds:schemaRefs>
    <ds:schemaRef ds:uri="5648c04a-8bf4-4d57-989e-59c72f3506aa"/>
    <ds:schemaRef ds:uri="d18fbca1-f31f-4c23-8cea-cfefdc62b9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5E668C-4B05-4EE6-8C92-A22FD3348644}">
  <ds:schemaRefs>
    <ds:schemaRef ds:uri="5648c04a-8bf4-4d57-989e-59c72f3506aa"/>
    <ds:schemaRef ds:uri="d18fbca1-f31f-4c23-8cea-cfefdc62b9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FAF135-E929-4B68-BE3C-1F791FCCDB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180418_valanticSCE_Alpha</Template>
  <TotalTime>15</TotalTime>
  <Words>2217</Words>
  <Application>Microsoft Macintosh PowerPoint</Application>
  <PresentationFormat>Widescreen</PresentationFormat>
  <Paragraphs>609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ArialUnicodeMS</vt:lpstr>
      <vt:lpstr>Dotum</vt:lpstr>
      <vt:lpstr>Arial</vt:lpstr>
      <vt:lpstr>Calibri</vt:lpstr>
      <vt:lpstr>Cambria Math</vt:lpstr>
      <vt:lpstr>Helvetica</vt:lpstr>
      <vt:lpstr>Palatino Linotype</vt:lpstr>
      <vt:lpstr>Source Sans Pro</vt:lpstr>
      <vt:lpstr>Tahoma</vt:lpstr>
      <vt:lpstr>Wingdings</vt:lpstr>
      <vt:lpstr>Verten</vt:lpstr>
      <vt:lpstr>We can prove signficiant outperformance using machine learning</vt:lpstr>
      <vt:lpstr>Ensemble Model shows best performance for testing data</vt:lpstr>
      <vt:lpstr>What was Our Approach?</vt:lpstr>
      <vt:lpstr>Our data contains real estate data from Los Angeles (USA)</vt:lpstr>
      <vt:lpstr>How did we clean the dataset?</vt:lpstr>
      <vt:lpstr>Histograms of our selected Hedonics</vt:lpstr>
      <vt:lpstr>Histograms of our selected Hedonics - transformed</vt:lpstr>
      <vt:lpstr>How did we specify our Hedonic Regression Model</vt:lpstr>
      <vt:lpstr>How did we specify our Hedonic Regression Model</vt:lpstr>
      <vt:lpstr>How did we specify our Hedonic Regression Model</vt:lpstr>
      <vt:lpstr>How did we specify our Hedonic Regression Model</vt:lpstr>
      <vt:lpstr>How did we specify our Hedonic Regression Model</vt:lpstr>
      <vt:lpstr>How did we specify our Hedonic Regression Model</vt:lpstr>
      <vt:lpstr>The linear regression reports an adj. R2 of 65%</vt:lpstr>
      <vt:lpstr>The linear regression reports an adj. R2 of 65%</vt:lpstr>
      <vt:lpstr>We have chosen tree-based models for machine learning</vt:lpstr>
      <vt:lpstr>Ensemble combines the strengths of multiple variables</vt:lpstr>
      <vt:lpstr>Ensemble Model shows best performance for testing data</vt:lpstr>
      <vt:lpstr>Tree-based ML methods report similar feature importances</vt:lpstr>
      <vt:lpstr>Living Area is the most important variable for XG-Boost</vt:lpstr>
      <vt:lpstr>The algorithms still contain many outliers</vt:lpstr>
      <vt:lpstr>All of the algorithms perfom poorly on extreme values</vt:lpstr>
      <vt:lpstr>ML methods show significant out-of-sample outperformance</vt:lpstr>
      <vt:lpstr>Comparative Analysis of Machine Learning-Based Valuation Models for Predicting Residential Real Estate Prices 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Theis Valerie</dc:creator>
  <cp:lastModifiedBy>Graf, Tim</cp:lastModifiedBy>
  <cp:revision>13</cp:revision>
  <cp:lastPrinted>2019-07-23T07:28:59Z</cp:lastPrinted>
  <dcterms:created xsi:type="dcterms:W3CDTF">2018-04-24T06:00:45Z</dcterms:created>
  <dcterms:modified xsi:type="dcterms:W3CDTF">2022-02-22T10:47:24Z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0x01010076DBC5001B63B24EAF8069EE8315F316</vt:lpwstr>
  </property>
</Properties>
</file>